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_rels/slideMaster1.xml.rels" ContentType="application/vnd.openxmlformats-package.relationships+xml"/>
  <Override PartName="/ppt/slideMasters/_rels/slideMaster2.xml.rels" ContentType="application/vnd.openxmlformats-package.relationships+xml"/>
  <Override PartName="/ppt/slideMasters/_rels/slideMaster3.xml.rels" ContentType="application/vnd.openxmlformats-package.relationships+xml"/>
  <Override PartName="/ppt/diagrams/data1.xml" ContentType="application/vnd.openxmlformats-officedocument.drawingml.diagramData+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diagrams/drawing1.xml" ContentType="application/vnd.ms-office.drawingml.diagramDrawing+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media/image59.png" ContentType="image/png"/>
  <Override PartName="/ppt/media/image3.png" ContentType="image/png"/>
  <Override PartName="/ppt/media/image28.png" ContentType="image/png"/>
  <Override PartName="/ppt/media/image1.jpeg" ContentType="image/jpeg"/>
  <Override PartName="/ppt/media/image4.jpeg" ContentType="image/jpeg"/>
  <Override PartName="/ppt/media/image2.png" ContentType="image/png"/>
  <Override PartName="/ppt/media/image5.png" ContentType="image/png"/>
  <Override PartName="/ppt/media/image34.jpeg" ContentType="image/jpeg"/>
  <Override PartName="/ppt/media/image6.png" ContentType="image/png"/>
  <Override PartName="/ppt/media/image9.png" ContentType="image/png"/>
  <Override PartName="/ppt/media/image31.png" ContentType="image/png"/>
  <Override PartName="/ppt/media/image7.jpeg" ContentType="image/jpeg"/>
  <Override PartName="/ppt/media/image23.jpeg" ContentType="image/jpeg"/>
  <Override PartName="/ppt/media/image8.png" ContentType="image/png"/>
  <Override PartName="/ppt/media/image29.jpeg" ContentType="image/jpeg"/>
  <Override PartName="/ppt/media/image10.png" ContentType="image/png"/>
  <Override PartName="/ppt/media/image11.png" ContentType="image/png"/>
  <Override PartName="/ppt/media/image12.jpeg" ContentType="image/jpeg"/>
  <Override PartName="/ppt/media/image13.jpeg" ContentType="image/jpeg"/>
  <Override PartName="/ppt/media/image14.png" ContentType="image/png"/>
  <Override PartName="/ppt/media/image15.png" ContentType="image/png"/>
  <Override PartName="/ppt/media/image35.jpeg" ContentType="image/jpeg"/>
  <Override PartName="/ppt/media/image16.jpeg" ContentType="image/jpeg"/>
  <Override PartName="/ppt/media/image24.jpeg" ContentType="image/jpeg"/>
  <Override PartName="/ppt/media/image17.png" ContentType="image/png"/>
  <Override PartName="/ppt/media/image18.png" ContentType="image/png"/>
  <Override PartName="/ppt/media/image19.jpeg" ContentType="image/jpeg"/>
  <Override PartName="/ppt/media/image40.jpeg" ContentType="image/jpeg"/>
  <Override PartName="/ppt/media/image20.png" ContentType="image/png"/>
  <Override PartName="/ppt/media/image58.jpeg" ContentType="image/jpeg"/>
  <Override PartName="/ppt/media/image21.png" ContentType="image/png"/>
  <Override PartName="/ppt/media/image22.jpeg" ContentType="image/jpeg"/>
  <Override PartName="/ppt/media/image25.png" ContentType="image/png"/>
  <Override PartName="/ppt/media/image64.jpeg" ContentType="image/jpeg"/>
  <Override PartName="/ppt/media/image26.png" ContentType="image/png"/>
  <Override PartName="/ppt/media/image27.png" ContentType="image/png"/>
  <Override PartName="/ppt/media/image32.png" ContentType="image/png"/>
  <Override PartName="/ppt/media/image30.jpeg" ContentType="image/jpeg"/>
  <Override PartName="/ppt/media/image62.png" ContentType="image/png"/>
  <Override PartName="/ppt/media/image33.jpeg" ContentType="image/jpeg"/>
  <Override PartName="/ppt/media/image65.jpeg" ContentType="image/jpeg"/>
  <Override PartName="/ppt/media/image36.png" ContentType="image/png"/>
  <Override PartName="/ppt/media/image37.png" ContentType="image/png"/>
  <Override PartName="/ppt/media/image38.jpeg" ContentType="image/jpeg"/>
  <Override PartName="/ppt/media/image39.jpeg" ContentType="image/jpeg"/>
  <Override PartName="/ppt/media/image41.png" ContentType="image/png"/>
  <Override PartName="/ppt/media/image42.png" ContentType="image/png"/>
  <Override PartName="/ppt/media/image43.jpeg" ContentType="image/jpeg"/>
  <Override PartName="/ppt/media/image44.jpeg" ContentType="image/jpeg"/>
  <Override PartName="/ppt/media/image45.jpeg" ContentType="image/jpeg"/>
  <Override PartName="/ppt/media/image46.png" ContentType="image/png"/>
  <Override PartName="/ppt/media/image47.png" ContentType="image/png"/>
  <Override PartName="/ppt/media/image48.jpeg" ContentType="image/jpeg"/>
  <Override PartName="/ppt/media/image49.jpeg" ContentType="image/jpeg"/>
  <Override PartName="/ppt/media/image50.jpeg" ContentType="image/jpeg"/>
  <Override PartName="/ppt/media/image51.png" ContentType="image/png"/>
  <Override PartName="/ppt/media/image52.png" ContentType="image/png"/>
  <Override PartName="/ppt/media/image60.jpeg" ContentType="image/jpeg"/>
  <Override PartName="/ppt/media/image53.png" ContentType="image/png"/>
  <Override PartName="/ppt/media/image54.jpeg" ContentType="image/jpeg"/>
  <Override PartName="/ppt/media/image55.jpeg" ContentType="image/jpeg"/>
  <Override PartName="/ppt/media/image56.png" ContentType="image/png"/>
  <Override PartName="/ppt/media/image57.png" ContentType="image/png"/>
  <Override PartName="/ppt/media/image63.png" ContentType="image/png"/>
  <Override PartName="/ppt/media/image61.jpeg" ContentType="image/jpeg"/>
  <Override PartName="/ppt/media/image66.png" ContentType="image/png"/>
  <Override PartName="/ppt/media/image67.png" ContentType="image/png"/>
  <Override PartName="/ppt/slideLayouts/slideLayout9.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32.xml" ContentType="application/vnd.openxmlformats-officedocument.presentationml.slideLayout+xml"/>
  <Override PartName="/ppt/slideLayouts/slideLayout2.xml" ContentType="application/vnd.openxmlformats-officedocument.presentationml.slideLayout+xml"/>
  <Override PartName="/ppt/slideLayouts/slideLayout33.xml" ContentType="application/vnd.openxmlformats-officedocument.presentationml.slideLayout+xml"/>
  <Override PartName="/ppt/slideLayouts/slideLayout3.xml" ContentType="application/vnd.openxmlformats-officedocument.presentationml.slideLayout+xml"/>
  <Override PartName="/ppt/slideLayouts/slideLayout34.xml" ContentType="application/vnd.openxmlformats-officedocument.presentationml.slideLayout+xml"/>
  <Override PartName="/ppt/slideLayouts/slideLayout4.xml" ContentType="application/vnd.openxmlformats-officedocument.presentationml.slideLayout+xml"/>
  <Override PartName="/ppt/slideLayouts/slideLayout35.xml" ContentType="application/vnd.openxmlformats-officedocument.presentationml.slideLayout+xml"/>
  <Override PartName="/ppt/slideLayouts/slideLayout5.xml" ContentType="application/vnd.openxmlformats-officedocument.presentationml.slideLayout+xml"/>
  <Override PartName="/ppt/slideLayouts/slideLayout36.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slideLayouts/_rels/slideLayout13.xml.rels" ContentType="application/vnd.openxmlformats-package.relationships+xml"/>
  <Override PartName="/ppt/slideLayouts/_rels/slideLayout14.xml.rels" ContentType="application/vnd.openxmlformats-package.relationships+xml"/>
  <Override PartName="/ppt/slideLayouts/_rels/slideLayout15.xml.rels" ContentType="application/vnd.openxmlformats-package.relationships+xml"/>
  <Override PartName="/ppt/slideLayouts/_rels/slideLayout16.xml.rels" ContentType="application/vnd.openxmlformats-package.relationships+xml"/>
  <Override PartName="/ppt/slideLayouts/_rels/slideLayout17.xml.rels" ContentType="application/vnd.openxmlformats-package.relationships+xml"/>
  <Override PartName="/ppt/slideLayouts/_rels/slideLayout18.xml.rels" ContentType="application/vnd.openxmlformats-package.relationships+xml"/>
  <Override PartName="/ppt/slideLayouts/_rels/slideLayout19.xml.rels" ContentType="application/vnd.openxmlformats-package.relationships+xml"/>
  <Override PartName="/ppt/slideLayouts/_rels/slideLayout20.xml.rels" ContentType="application/vnd.openxmlformats-package.relationships+xml"/>
  <Override PartName="/ppt/slideLayouts/_rels/slideLayout21.xml.rels" ContentType="application/vnd.openxmlformats-package.relationships+xml"/>
  <Override PartName="/ppt/slideLayouts/_rels/slideLayout22.xml.rels" ContentType="application/vnd.openxmlformats-package.relationships+xml"/>
  <Override PartName="/ppt/slideLayouts/_rels/slideLayout23.xml.rels" ContentType="application/vnd.openxmlformats-package.relationships+xml"/>
  <Override PartName="/ppt/slideLayouts/_rels/slideLayout24.xml.rels" ContentType="application/vnd.openxmlformats-package.relationships+xml"/>
  <Override PartName="/ppt/slideLayouts/_rels/slideLayout25.xml.rels" ContentType="application/vnd.openxmlformats-package.relationships+xml"/>
  <Override PartName="/ppt/slideLayouts/_rels/slideLayout26.xml.rels" ContentType="application/vnd.openxmlformats-package.relationships+xml"/>
  <Override PartName="/ppt/slideLayouts/_rels/slideLayout27.xml.rels" ContentType="application/vnd.openxmlformats-package.relationships+xml"/>
  <Override PartName="/ppt/slideLayouts/_rels/slideLayout28.xml.rels" ContentType="application/vnd.openxmlformats-package.relationships+xml"/>
  <Override PartName="/ppt/slideLayouts/_rels/slideLayout29.xml.rels" ContentType="application/vnd.openxmlformats-package.relationships+xml"/>
  <Override PartName="/ppt/slideLayouts/_rels/slideLayout30.xml.rels" ContentType="application/vnd.openxmlformats-package.relationships+xml"/>
  <Override PartName="/ppt/slideLayouts/_rels/slideLayout31.xml.rels" ContentType="application/vnd.openxmlformats-package.relationships+xml"/>
  <Override PartName="/ppt/slideLayouts/_rels/slideLayout32.xml.rels" ContentType="application/vnd.openxmlformats-package.relationships+xml"/>
  <Override PartName="/ppt/slideLayouts/_rels/slideLayout33.xml.rels" ContentType="application/vnd.openxmlformats-package.relationships+xml"/>
  <Override PartName="/ppt/slideLayouts/_rels/slideLayout34.xml.rels" ContentType="application/vnd.openxmlformats-package.relationships+xml"/>
  <Override PartName="/ppt/slideLayouts/_rels/slideLayout35.xml.rels" ContentType="application/vnd.openxmlformats-package.relationships+xml"/>
  <Override PartName="/ppt/slideLayouts/_rels/slideLayout36.xml.rels" ContentType="application/vnd.openxmlformats-package.relationships+xml"/>
  <Override PartName="/ppt/_rels/presentation.xml.rels" ContentType="application/vnd.openxmlformats-package.relationships+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Lst>
  <p:sldSz cx="12192000" cy="6858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
</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11AC97-1CDC-4F4C-B2F9-EBE8731BD826}"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884D85A0-C979-4DAB-8F51-4A4FDA6B4BC3}">
      <dgm:prSet/>
      <dgm:spPr/>
      <dgm:t>
        <a:bodyPr/>
        <a:lstStyle/>
        <a:p>
          <a:r>
            <a:rPr lang="zh-TW" dirty="0">
              <a:latin typeface="標楷體" panose="03000509000000000000" pitchFamily="65" charset="-120"/>
              <a:ea typeface="標楷體" panose="03000509000000000000" pitchFamily="65" charset="-120"/>
            </a:rPr>
            <a:t>依毒品危害防制條例第</a:t>
          </a:r>
          <a:r>
            <a:rPr lang="en-US" dirty="0">
              <a:latin typeface="標楷體" panose="03000509000000000000" pitchFamily="65" charset="-120"/>
              <a:ea typeface="標楷體" panose="03000509000000000000" pitchFamily="65" charset="-120"/>
            </a:rPr>
            <a:t>2</a:t>
          </a:r>
          <a:r>
            <a:rPr lang="zh-TW" dirty="0">
              <a:latin typeface="標楷體" panose="03000509000000000000" pitchFamily="65" charset="-120"/>
              <a:ea typeface="標楷體" panose="03000509000000000000" pitchFamily="65" charset="-120"/>
            </a:rPr>
            <a:t>條規定，毒品係指具成癮性、濫用性及對社會危害性之麻醉藥品與其製品及影響精神物質與其製品。</a:t>
          </a:r>
          <a:endParaRPr lang="en-US" dirty="0">
            <a:latin typeface="標楷體" panose="03000509000000000000" pitchFamily="65" charset="-120"/>
            <a:ea typeface="標楷體" panose="03000509000000000000" pitchFamily="65" charset="-120"/>
          </a:endParaRPr>
        </a:p>
      </dgm:t>
    </dgm:pt>
    <dgm:pt modelId="{0A991DB5-81DE-4CDA-AE08-B7EC37DE3EDA}" type="parTrans" cxnId="{6D281D75-552D-4418-99AD-704E353D8A54}">
      <dgm:prSet/>
      <dgm:spPr/>
      <dgm:t>
        <a:bodyPr/>
        <a:lstStyle/>
        <a:p>
          <a:endParaRPr lang="en-US"/>
        </a:p>
      </dgm:t>
    </dgm:pt>
    <dgm:pt modelId="{C70AA0DB-DC36-4553-88F5-DB01AF2F77AA}" type="sibTrans" cxnId="{6D281D75-552D-4418-99AD-704E353D8A54}">
      <dgm:prSet/>
      <dgm:spPr/>
      <dgm:t>
        <a:bodyPr/>
        <a:lstStyle/>
        <a:p>
          <a:endParaRPr lang="en-US"/>
        </a:p>
      </dgm:t>
    </dgm:pt>
    <dgm:pt modelId="{38C293B3-EEBA-46E9-9E38-2A3B57A54076}">
      <dgm:prSet/>
      <dgm:spPr/>
      <dgm:t>
        <a:bodyPr/>
        <a:lstStyle/>
        <a:p>
          <a:r>
            <a:rPr lang="zh-TW" altLang="en-US" dirty="0">
              <a:latin typeface="標楷體" panose="03000509000000000000" pitchFamily="65" charset="-120"/>
              <a:ea typeface="標楷體" panose="03000509000000000000" pitchFamily="65" charset="-120"/>
            </a:rPr>
            <a:t>毒品除了殘害使用者身體外，因價格高昂，不少人會為了購買毒品產生經濟壓力，進而衍生出其他社會問題。</a:t>
          </a:r>
          <a:endParaRPr lang="en-US" dirty="0">
            <a:latin typeface="標楷體" panose="03000509000000000000" pitchFamily="65" charset="-120"/>
            <a:ea typeface="標楷體" panose="03000509000000000000" pitchFamily="65" charset="-120"/>
          </a:endParaRPr>
        </a:p>
      </dgm:t>
    </dgm:pt>
    <dgm:pt modelId="{C417F512-9E32-4FA3-868F-3191B5100E2E}" type="parTrans" cxnId="{913ADDE8-EC0F-455D-88DE-BCB936AD6E0A}">
      <dgm:prSet/>
      <dgm:spPr/>
      <dgm:t>
        <a:bodyPr/>
        <a:lstStyle/>
        <a:p>
          <a:endParaRPr lang="en-US"/>
        </a:p>
      </dgm:t>
    </dgm:pt>
    <dgm:pt modelId="{A2ED0560-1BE9-489F-932B-D2BE3E30F771}" type="sibTrans" cxnId="{913ADDE8-EC0F-455D-88DE-BCB936AD6E0A}">
      <dgm:prSet/>
      <dgm:spPr/>
      <dgm:t>
        <a:bodyPr/>
        <a:lstStyle/>
        <a:p>
          <a:endParaRPr lang="en-US"/>
        </a:p>
      </dgm:t>
    </dgm:pt>
    <dgm:pt modelId="{9DC2D254-E778-429B-A610-5A7B79C4F004}" type="pres">
      <dgm:prSet presAssocID="{F111AC97-1CDC-4F4C-B2F9-EBE8731BD826}" presName="linear" presStyleCnt="0">
        <dgm:presLayoutVars>
          <dgm:animLvl val="lvl"/>
          <dgm:resizeHandles val="exact"/>
        </dgm:presLayoutVars>
      </dgm:prSet>
      <dgm:spPr/>
    </dgm:pt>
    <dgm:pt modelId="{B7922B8E-FEDF-4671-A7E7-B6C4DF3DE1B4}" type="pres">
      <dgm:prSet presAssocID="{884D85A0-C979-4DAB-8F51-4A4FDA6B4BC3}" presName="parentText" presStyleLbl="node1" presStyleIdx="0" presStyleCnt="2">
        <dgm:presLayoutVars>
          <dgm:chMax val="0"/>
          <dgm:bulletEnabled val="1"/>
        </dgm:presLayoutVars>
      </dgm:prSet>
      <dgm:spPr/>
    </dgm:pt>
    <dgm:pt modelId="{1F0580B2-1AB4-4A2E-A3EF-B766ABF8FE53}" type="pres">
      <dgm:prSet presAssocID="{C70AA0DB-DC36-4553-88F5-DB01AF2F77AA}" presName="spacer" presStyleCnt="0"/>
      <dgm:spPr/>
    </dgm:pt>
    <dgm:pt modelId="{CA3952DF-950C-4980-8DE1-BBFE8C12E7B5}" type="pres">
      <dgm:prSet presAssocID="{38C293B3-EEBA-46E9-9E38-2A3B57A54076}" presName="parentText" presStyleLbl="node1" presStyleIdx="1" presStyleCnt="2">
        <dgm:presLayoutVars>
          <dgm:chMax val="0"/>
          <dgm:bulletEnabled val="1"/>
        </dgm:presLayoutVars>
      </dgm:prSet>
      <dgm:spPr/>
    </dgm:pt>
  </dgm:ptLst>
  <dgm:cxnLst>
    <dgm:cxn modelId="{4FDFA619-D767-41B3-8F59-D43A24EBDD43}" type="presOf" srcId="{F111AC97-1CDC-4F4C-B2F9-EBE8731BD826}" destId="{9DC2D254-E778-429B-A610-5A7B79C4F004}" srcOrd="0" destOrd="0" presId="urn:microsoft.com/office/officeart/2005/8/layout/vList2"/>
    <dgm:cxn modelId="{6D281D75-552D-4418-99AD-704E353D8A54}" srcId="{F111AC97-1CDC-4F4C-B2F9-EBE8731BD826}" destId="{884D85A0-C979-4DAB-8F51-4A4FDA6B4BC3}" srcOrd="0" destOrd="0" parTransId="{0A991DB5-81DE-4CDA-AE08-B7EC37DE3EDA}" sibTransId="{C70AA0DB-DC36-4553-88F5-DB01AF2F77AA}"/>
    <dgm:cxn modelId="{29B37479-4BAB-48BE-AEB4-4DBE2A542358}" type="presOf" srcId="{884D85A0-C979-4DAB-8F51-4A4FDA6B4BC3}" destId="{B7922B8E-FEDF-4671-A7E7-B6C4DF3DE1B4}" srcOrd="0" destOrd="0" presId="urn:microsoft.com/office/officeart/2005/8/layout/vList2"/>
    <dgm:cxn modelId="{3C723FE4-D855-43C4-9818-6654D029D3D1}" type="presOf" srcId="{38C293B3-EEBA-46E9-9E38-2A3B57A54076}" destId="{CA3952DF-950C-4980-8DE1-BBFE8C12E7B5}" srcOrd="0" destOrd="0" presId="urn:microsoft.com/office/officeart/2005/8/layout/vList2"/>
    <dgm:cxn modelId="{913ADDE8-EC0F-455D-88DE-BCB936AD6E0A}" srcId="{F111AC97-1CDC-4F4C-B2F9-EBE8731BD826}" destId="{38C293B3-EEBA-46E9-9E38-2A3B57A54076}" srcOrd="1" destOrd="0" parTransId="{C417F512-9E32-4FA3-868F-3191B5100E2E}" sibTransId="{A2ED0560-1BE9-489F-932B-D2BE3E30F771}"/>
    <dgm:cxn modelId="{9186E214-C0D9-4B43-81DB-716405C9D345}" type="presParOf" srcId="{9DC2D254-E778-429B-A610-5A7B79C4F004}" destId="{B7922B8E-FEDF-4671-A7E7-B6C4DF3DE1B4}" srcOrd="0" destOrd="0" presId="urn:microsoft.com/office/officeart/2005/8/layout/vList2"/>
    <dgm:cxn modelId="{8B63590A-C6AA-4BA0-B20D-A3B4D6A190CB}" type="presParOf" srcId="{9DC2D254-E778-429B-A610-5A7B79C4F004}" destId="{1F0580B2-1AB4-4A2E-A3EF-B766ABF8FE53}" srcOrd="1" destOrd="0" presId="urn:microsoft.com/office/officeart/2005/8/layout/vList2"/>
    <dgm:cxn modelId="{6CE783A8-8A65-44A7-9A9B-ABC74C230DB9}" type="presParOf" srcId="{9DC2D254-E778-429B-A610-5A7B79C4F004}" destId="{CA3952DF-950C-4980-8DE1-BBFE8C12E7B5}"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922B8E-FEDF-4671-A7E7-B6C4DF3DE1B4}">
      <dsp:nvSpPr>
        <dsp:cNvPr id="0" name=""/>
        <dsp:cNvSpPr/>
      </dsp:nvSpPr>
      <dsp:spPr>
        <a:xfrm>
          <a:off x="0" y="293700"/>
          <a:ext cx="5889686" cy="232128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zh-TW" sz="3100" kern="1200" dirty="0">
              <a:latin typeface="標楷體" panose="03000509000000000000" pitchFamily="65" charset="-120"/>
              <a:ea typeface="標楷體" panose="03000509000000000000" pitchFamily="65" charset="-120"/>
            </a:rPr>
            <a:t>依毒品危害防制條例第</a:t>
          </a:r>
          <a:r>
            <a:rPr lang="en-US" sz="3100" kern="1200" dirty="0">
              <a:latin typeface="標楷體" panose="03000509000000000000" pitchFamily="65" charset="-120"/>
              <a:ea typeface="標楷體" panose="03000509000000000000" pitchFamily="65" charset="-120"/>
            </a:rPr>
            <a:t>2</a:t>
          </a:r>
          <a:r>
            <a:rPr lang="zh-TW" sz="3100" kern="1200" dirty="0">
              <a:latin typeface="標楷體" panose="03000509000000000000" pitchFamily="65" charset="-120"/>
              <a:ea typeface="標楷體" panose="03000509000000000000" pitchFamily="65" charset="-120"/>
            </a:rPr>
            <a:t>條規定，毒品係指具成癮性、濫用性及對社會危害性之麻醉藥品與其製品及影響精神物質與其製品。</a:t>
          </a:r>
          <a:endParaRPr lang="en-US" sz="3100" kern="1200" dirty="0">
            <a:latin typeface="標楷體" panose="03000509000000000000" pitchFamily="65" charset="-120"/>
            <a:ea typeface="標楷體" panose="03000509000000000000" pitchFamily="65" charset="-120"/>
          </a:endParaRPr>
        </a:p>
      </dsp:txBody>
      <dsp:txXfrm>
        <a:off x="113316" y="407016"/>
        <a:ext cx="5663054" cy="2094648"/>
      </dsp:txXfrm>
    </dsp:sp>
    <dsp:sp modelId="{CA3952DF-950C-4980-8DE1-BBFE8C12E7B5}">
      <dsp:nvSpPr>
        <dsp:cNvPr id="0" name=""/>
        <dsp:cNvSpPr/>
      </dsp:nvSpPr>
      <dsp:spPr>
        <a:xfrm>
          <a:off x="0" y="2704260"/>
          <a:ext cx="5889686" cy="2321280"/>
        </a:xfrm>
        <a:prstGeom prst="roundRect">
          <a:avLst/>
        </a:prstGeom>
        <a:solidFill>
          <a:schemeClr val="accent2">
            <a:hueOff val="2655785"/>
            <a:satOff val="9135"/>
            <a:lumOff val="-176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zh-TW" altLang="en-US" sz="3100" kern="1200" dirty="0">
              <a:latin typeface="標楷體" panose="03000509000000000000" pitchFamily="65" charset="-120"/>
              <a:ea typeface="標楷體" panose="03000509000000000000" pitchFamily="65" charset="-120"/>
            </a:rPr>
            <a:t>毒品除了殘害使用者身體外，因價格高昂，不少人會為了購買毒品產生經濟壓力，進而衍生出其他社會問題。</a:t>
          </a:r>
          <a:endParaRPr lang="en-US" sz="3100" kern="1200" dirty="0">
            <a:latin typeface="標楷體" panose="03000509000000000000" pitchFamily="65" charset="-120"/>
            <a:ea typeface="標楷體" panose="03000509000000000000" pitchFamily="65" charset="-120"/>
          </a:endParaRPr>
        </a:p>
      </dsp:txBody>
      <dsp:txXfrm>
        <a:off x="113316" y="2817576"/>
        <a:ext cx="5663054" cy="209464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2611800" y="808200"/>
            <a:ext cx="7957800" cy="1076760"/>
          </a:xfrm>
          <a:prstGeom prst="rect">
            <a:avLst/>
          </a:prstGeom>
        </p:spPr>
        <p:txBody>
          <a:bodyPr lIns="0" rIns="0" tIns="0" bIns="0" anchor="ctr">
            <a:spAutoFit/>
          </a:bodyPr>
          <a:p>
            <a:endParaRPr b="0" lang="en-US" sz="1800" spc="-1" strike="noStrike">
              <a:solidFill>
                <a:srgbClr val="ffffff"/>
              </a:solidFill>
              <a:latin typeface="Arial"/>
            </a:endParaRPr>
          </a:p>
        </p:txBody>
      </p:sp>
      <p:sp>
        <p:nvSpPr>
          <p:cNvPr id="34" name="PlaceHolder 2"/>
          <p:cNvSpPr>
            <a:spLocks noGrp="1"/>
          </p:cNvSpPr>
          <p:nvPr>
            <p:ph type="body"/>
          </p:nvPr>
        </p:nvSpPr>
        <p:spPr>
          <a:xfrm>
            <a:off x="2773440" y="2052000"/>
            <a:ext cx="7796160" cy="1906560"/>
          </a:xfrm>
          <a:prstGeom prst="rect">
            <a:avLst/>
          </a:prstGeom>
        </p:spPr>
        <p:txBody>
          <a:bodyPr lIns="0" rIns="0" tIns="0" bIns="0">
            <a:normAutofit/>
          </a:bodyPr>
          <a:p>
            <a:endParaRPr b="0" lang="en-US" sz="2000" spc="-1" strike="noStrike">
              <a:solidFill>
                <a:srgbClr val="ffffff"/>
              </a:solidFill>
              <a:latin typeface="Arial"/>
            </a:endParaRPr>
          </a:p>
        </p:txBody>
      </p:sp>
      <p:sp>
        <p:nvSpPr>
          <p:cNvPr id="35" name="PlaceHolder 3"/>
          <p:cNvSpPr>
            <a:spLocks noGrp="1"/>
          </p:cNvSpPr>
          <p:nvPr>
            <p:ph type="body"/>
          </p:nvPr>
        </p:nvSpPr>
        <p:spPr>
          <a:xfrm>
            <a:off x="2773440" y="4140000"/>
            <a:ext cx="7796160" cy="1906560"/>
          </a:xfrm>
          <a:prstGeom prst="rect">
            <a:avLst/>
          </a:prstGeom>
        </p:spPr>
        <p:txBody>
          <a:bodyPr lIns="0" rIns="0" tIns="0" bIns="0">
            <a:normAutofit/>
          </a:bodyPr>
          <a:p>
            <a:endParaRPr b="0" lang="en-US" sz="2000" spc="-1" strike="noStrike">
              <a:solidFill>
                <a:srgbClr val="ffffff"/>
              </a:solidFill>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2611800" y="808200"/>
            <a:ext cx="7957800" cy="1076760"/>
          </a:xfrm>
          <a:prstGeom prst="rect">
            <a:avLst/>
          </a:prstGeom>
        </p:spPr>
        <p:txBody>
          <a:bodyPr lIns="0" rIns="0" tIns="0" bIns="0" anchor="ctr">
            <a:spAutoFit/>
          </a:bodyPr>
          <a:p>
            <a:endParaRPr b="0" lang="en-US" sz="1800" spc="-1" strike="noStrike">
              <a:solidFill>
                <a:srgbClr val="ffffff"/>
              </a:solidFill>
              <a:latin typeface="Arial"/>
            </a:endParaRPr>
          </a:p>
        </p:txBody>
      </p:sp>
      <p:sp>
        <p:nvSpPr>
          <p:cNvPr id="37" name="PlaceHolder 2"/>
          <p:cNvSpPr>
            <a:spLocks noGrp="1"/>
          </p:cNvSpPr>
          <p:nvPr>
            <p:ph type="body"/>
          </p:nvPr>
        </p:nvSpPr>
        <p:spPr>
          <a:xfrm>
            <a:off x="2773440" y="2052000"/>
            <a:ext cx="3804480" cy="1906560"/>
          </a:xfrm>
          <a:prstGeom prst="rect">
            <a:avLst/>
          </a:prstGeom>
        </p:spPr>
        <p:txBody>
          <a:bodyPr lIns="0" rIns="0" tIns="0" bIns="0">
            <a:normAutofit/>
          </a:bodyPr>
          <a:p>
            <a:endParaRPr b="0" lang="en-US" sz="2000" spc="-1" strike="noStrike">
              <a:solidFill>
                <a:srgbClr val="ffffff"/>
              </a:solidFill>
              <a:latin typeface="Arial"/>
            </a:endParaRPr>
          </a:p>
        </p:txBody>
      </p:sp>
      <p:sp>
        <p:nvSpPr>
          <p:cNvPr id="38" name="PlaceHolder 3"/>
          <p:cNvSpPr>
            <a:spLocks noGrp="1"/>
          </p:cNvSpPr>
          <p:nvPr>
            <p:ph type="body"/>
          </p:nvPr>
        </p:nvSpPr>
        <p:spPr>
          <a:xfrm>
            <a:off x="6768360" y="2052000"/>
            <a:ext cx="3804480" cy="1906560"/>
          </a:xfrm>
          <a:prstGeom prst="rect">
            <a:avLst/>
          </a:prstGeom>
        </p:spPr>
        <p:txBody>
          <a:bodyPr lIns="0" rIns="0" tIns="0" bIns="0">
            <a:normAutofit/>
          </a:bodyPr>
          <a:p>
            <a:endParaRPr b="0" lang="en-US" sz="2000" spc="-1" strike="noStrike">
              <a:solidFill>
                <a:srgbClr val="ffffff"/>
              </a:solidFill>
              <a:latin typeface="Arial"/>
            </a:endParaRPr>
          </a:p>
        </p:txBody>
      </p:sp>
      <p:sp>
        <p:nvSpPr>
          <p:cNvPr id="39" name="PlaceHolder 4"/>
          <p:cNvSpPr>
            <a:spLocks noGrp="1"/>
          </p:cNvSpPr>
          <p:nvPr>
            <p:ph type="body"/>
          </p:nvPr>
        </p:nvSpPr>
        <p:spPr>
          <a:xfrm>
            <a:off x="2773440" y="4140000"/>
            <a:ext cx="3804480" cy="1906560"/>
          </a:xfrm>
          <a:prstGeom prst="rect">
            <a:avLst/>
          </a:prstGeom>
        </p:spPr>
        <p:txBody>
          <a:bodyPr lIns="0" rIns="0" tIns="0" bIns="0">
            <a:normAutofit/>
          </a:bodyPr>
          <a:p>
            <a:endParaRPr b="0" lang="en-US" sz="2000" spc="-1" strike="noStrike">
              <a:solidFill>
                <a:srgbClr val="ffffff"/>
              </a:solidFill>
              <a:latin typeface="Arial"/>
            </a:endParaRPr>
          </a:p>
        </p:txBody>
      </p:sp>
      <p:sp>
        <p:nvSpPr>
          <p:cNvPr id="40" name="PlaceHolder 5"/>
          <p:cNvSpPr>
            <a:spLocks noGrp="1"/>
          </p:cNvSpPr>
          <p:nvPr>
            <p:ph type="body"/>
          </p:nvPr>
        </p:nvSpPr>
        <p:spPr>
          <a:xfrm>
            <a:off x="6768360" y="4140000"/>
            <a:ext cx="3804480" cy="1906560"/>
          </a:xfrm>
          <a:prstGeom prst="rect">
            <a:avLst/>
          </a:prstGeom>
        </p:spPr>
        <p:txBody>
          <a:bodyPr lIns="0" rIns="0" tIns="0" bIns="0">
            <a:normAutofit/>
          </a:bodyPr>
          <a:p>
            <a:endParaRPr b="0" lang="en-US" sz="2000" spc="-1" strike="noStrike">
              <a:solidFill>
                <a:srgbClr val="ffffff"/>
              </a:solidFill>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41" name="PlaceHolder 1"/>
          <p:cNvSpPr>
            <a:spLocks noGrp="1"/>
          </p:cNvSpPr>
          <p:nvPr>
            <p:ph type="title"/>
          </p:nvPr>
        </p:nvSpPr>
        <p:spPr>
          <a:xfrm>
            <a:off x="2611800" y="808200"/>
            <a:ext cx="7957800" cy="1076760"/>
          </a:xfrm>
          <a:prstGeom prst="rect">
            <a:avLst/>
          </a:prstGeom>
        </p:spPr>
        <p:txBody>
          <a:bodyPr lIns="0" rIns="0" tIns="0" bIns="0" anchor="ctr">
            <a:spAutoFit/>
          </a:bodyPr>
          <a:p>
            <a:endParaRPr b="0" lang="en-US" sz="1800" spc="-1" strike="noStrike">
              <a:solidFill>
                <a:srgbClr val="ffffff"/>
              </a:solidFill>
              <a:latin typeface="Arial"/>
            </a:endParaRPr>
          </a:p>
        </p:txBody>
      </p:sp>
      <p:sp>
        <p:nvSpPr>
          <p:cNvPr id="42" name="PlaceHolder 2"/>
          <p:cNvSpPr>
            <a:spLocks noGrp="1"/>
          </p:cNvSpPr>
          <p:nvPr>
            <p:ph type="body"/>
          </p:nvPr>
        </p:nvSpPr>
        <p:spPr>
          <a:xfrm>
            <a:off x="2773440" y="2052000"/>
            <a:ext cx="2510280" cy="1906560"/>
          </a:xfrm>
          <a:prstGeom prst="rect">
            <a:avLst/>
          </a:prstGeom>
        </p:spPr>
        <p:txBody>
          <a:bodyPr lIns="0" rIns="0" tIns="0" bIns="0">
            <a:normAutofit/>
          </a:bodyPr>
          <a:p>
            <a:endParaRPr b="0" lang="en-US" sz="2000" spc="-1" strike="noStrike">
              <a:solidFill>
                <a:srgbClr val="ffffff"/>
              </a:solidFill>
              <a:latin typeface="Arial"/>
            </a:endParaRPr>
          </a:p>
        </p:txBody>
      </p:sp>
      <p:sp>
        <p:nvSpPr>
          <p:cNvPr id="43" name="PlaceHolder 3"/>
          <p:cNvSpPr>
            <a:spLocks noGrp="1"/>
          </p:cNvSpPr>
          <p:nvPr>
            <p:ph type="body"/>
          </p:nvPr>
        </p:nvSpPr>
        <p:spPr>
          <a:xfrm>
            <a:off x="5409720" y="2052000"/>
            <a:ext cx="2510280" cy="1906560"/>
          </a:xfrm>
          <a:prstGeom prst="rect">
            <a:avLst/>
          </a:prstGeom>
        </p:spPr>
        <p:txBody>
          <a:bodyPr lIns="0" rIns="0" tIns="0" bIns="0">
            <a:normAutofit/>
          </a:bodyPr>
          <a:p>
            <a:endParaRPr b="0" lang="en-US" sz="2000" spc="-1" strike="noStrike">
              <a:solidFill>
                <a:srgbClr val="ffffff"/>
              </a:solidFill>
              <a:latin typeface="Arial"/>
            </a:endParaRPr>
          </a:p>
        </p:txBody>
      </p:sp>
      <p:sp>
        <p:nvSpPr>
          <p:cNvPr id="44" name="PlaceHolder 4"/>
          <p:cNvSpPr>
            <a:spLocks noGrp="1"/>
          </p:cNvSpPr>
          <p:nvPr>
            <p:ph type="body"/>
          </p:nvPr>
        </p:nvSpPr>
        <p:spPr>
          <a:xfrm>
            <a:off x="8045640" y="2052000"/>
            <a:ext cx="2510280" cy="1906560"/>
          </a:xfrm>
          <a:prstGeom prst="rect">
            <a:avLst/>
          </a:prstGeom>
        </p:spPr>
        <p:txBody>
          <a:bodyPr lIns="0" rIns="0" tIns="0" bIns="0">
            <a:normAutofit/>
          </a:bodyPr>
          <a:p>
            <a:endParaRPr b="0" lang="en-US" sz="2000" spc="-1" strike="noStrike">
              <a:solidFill>
                <a:srgbClr val="ffffff"/>
              </a:solidFill>
              <a:latin typeface="Arial"/>
            </a:endParaRPr>
          </a:p>
        </p:txBody>
      </p:sp>
      <p:sp>
        <p:nvSpPr>
          <p:cNvPr id="45" name="PlaceHolder 5"/>
          <p:cNvSpPr>
            <a:spLocks noGrp="1"/>
          </p:cNvSpPr>
          <p:nvPr>
            <p:ph type="body"/>
          </p:nvPr>
        </p:nvSpPr>
        <p:spPr>
          <a:xfrm>
            <a:off x="2773440" y="4140000"/>
            <a:ext cx="2510280" cy="1906560"/>
          </a:xfrm>
          <a:prstGeom prst="rect">
            <a:avLst/>
          </a:prstGeom>
        </p:spPr>
        <p:txBody>
          <a:bodyPr lIns="0" rIns="0" tIns="0" bIns="0">
            <a:normAutofit/>
          </a:bodyPr>
          <a:p>
            <a:endParaRPr b="0" lang="en-US" sz="2000" spc="-1" strike="noStrike">
              <a:solidFill>
                <a:srgbClr val="ffffff"/>
              </a:solidFill>
              <a:latin typeface="Arial"/>
            </a:endParaRPr>
          </a:p>
        </p:txBody>
      </p:sp>
      <p:sp>
        <p:nvSpPr>
          <p:cNvPr id="46" name="PlaceHolder 6"/>
          <p:cNvSpPr>
            <a:spLocks noGrp="1"/>
          </p:cNvSpPr>
          <p:nvPr>
            <p:ph type="body"/>
          </p:nvPr>
        </p:nvSpPr>
        <p:spPr>
          <a:xfrm>
            <a:off x="5409720" y="4140000"/>
            <a:ext cx="2510280" cy="1906560"/>
          </a:xfrm>
          <a:prstGeom prst="rect">
            <a:avLst/>
          </a:prstGeom>
        </p:spPr>
        <p:txBody>
          <a:bodyPr lIns="0" rIns="0" tIns="0" bIns="0">
            <a:normAutofit/>
          </a:bodyPr>
          <a:p>
            <a:endParaRPr b="0" lang="en-US" sz="2000" spc="-1" strike="noStrike">
              <a:solidFill>
                <a:srgbClr val="ffffff"/>
              </a:solidFill>
              <a:latin typeface="Arial"/>
            </a:endParaRPr>
          </a:p>
        </p:txBody>
      </p:sp>
      <p:sp>
        <p:nvSpPr>
          <p:cNvPr id="47" name="PlaceHolder 7"/>
          <p:cNvSpPr>
            <a:spLocks noGrp="1"/>
          </p:cNvSpPr>
          <p:nvPr>
            <p:ph type="body"/>
          </p:nvPr>
        </p:nvSpPr>
        <p:spPr>
          <a:xfrm>
            <a:off x="8045640" y="4140000"/>
            <a:ext cx="2510280" cy="1906560"/>
          </a:xfrm>
          <a:prstGeom prst="rect">
            <a:avLst/>
          </a:prstGeom>
        </p:spPr>
        <p:txBody>
          <a:bodyPr lIns="0" rIns="0" tIns="0" bIns="0">
            <a:normAutofit/>
          </a:bodyPr>
          <a:p>
            <a:endParaRPr b="0" lang="en-US" sz="2000" spc="-1" strike="noStrike">
              <a:solidFill>
                <a:srgbClr val="ffffff"/>
              </a:solidFill>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0" name="PlaceHolder 1"/>
          <p:cNvSpPr>
            <a:spLocks noGrp="1"/>
          </p:cNvSpPr>
          <p:nvPr>
            <p:ph type="title"/>
          </p:nvPr>
        </p:nvSpPr>
        <p:spPr>
          <a:xfrm>
            <a:off x="2611800" y="808200"/>
            <a:ext cx="7957800" cy="1076760"/>
          </a:xfrm>
          <a:prstGeom prst="rect">
            <a:avLst/>
          </a:prstGeom>
        </p:spPr>
        <p:txBody>
          <a:bodyPr lIns="0" rIns="0" tIns="0" bIns="0" anchor="ctr">
            <a:spAutoFit/>
          </a:bodyPr>
          <a:p>
            <a:endParaRPr b="0" lang="en-US" sz="1800" spc="-1" strike="noStrike">
              <a:solidFill>
                <a:srgbClr val="ffffff"/>
              </a:solidFill>
              <a:latin typeface="Arial"/>
            </a:endParaRPr>
          </a:p>
        </p:txBody>
      </p:sp>
      <p:sp>
        <p:nvSpPr>
          <p:cNvPr id="61" name="PlaceHolder 2"/>
          <p:cNvSpPr>
            <a:spLocks noGrp="1"/>
          </p:cNvSpPr>
          <p:nvPr>
            <p:ph type="subTitle"/>
          </p:nvPr>
        </p:nvSpPr>
        <p:spPr>
          <a:xfrm>
            <a:off x="2773440" y="2052000"/>
            <a:ext cx="7796160" cy="399744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2611800" y="808200"/>
            <a:ext cx="7957800" cy="1076760"/>
          </a:xfrm>
          <a:prstGeom prst="rect">
            <a:avLst/>
          </a:prstGeom>
        </p:spPr>
        <p:txBody>
          <a:bodyPr lIns="0" rIns="0" tIns="0" bIns="0" anchor="ctr">
            <a:spAutoFit/>
          </a:bodyPr>
          <a:p>
            <a:endParaRPr b="0" lang="en-US" sz="1800" spc="-1" strike="noStrike">
              <a:solidFill>
                <a:srgbClr val="ffffff"/>
              </a:solidFill>
              <a:latin typeface="Arial"/>
            </a:endParaRPr>
          </a:p>
        </p:txBody>
      </p:sp>
      <p:sp>
        <p:nvSpPr>
          <p:cNvPr id="63" name="PlaceHolder 2"/>
          <p:cNvSpPr>
            <a:spLocks noGrp="1"/>
          </p:cNvSpPr>
          <p:nvPr>
            <p:ph type="body"/>
          </p:nvPr>
        </p:nvSpPr>
        <p:spPr>
          <a:xfrm>
            <a:off x="2773440" y="2052000"/>
            <a:ext cx="7796160" cy="3997440"/>
          </a:xfrm>
          <a:prstGeom prst="rect">
            <a:avLst/>
          </a:prstGeom>
        </p:spPr>
        <p:txBody>
          <a:bodyPr lIns="0" rIns="0" tIns="0" bIns="0">
            <a:normAutofit/>
          </a:bodyPr>
          <a:p>
            <a:endParaRPr b="0" lang="en-US" sz="2000" spc="-1" strike="noStrike">
              <a:solidFill>
                <a:srgbClr val="ffffff"/>
              </a:solidFill>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2611800" y="808200"/>
            <a:ext cx="7957800" cy="1076760"/>
          </a:xfrm>
          <a:prstGeom prst="rect">
            <a:avLst/>
          </a:prstGeom>
        </p:spPr>
        <p:txBody>
          <a:bodyPr lIns="0" rIns="0" tIns="0" bIns="0" anchor="ctr">
            <a:spAutoFit/>
          </a:bodyPr>
          <a:p>
            <a:endParaRPr b="0" lang="en-US" sz="1800" spc="-1" strike="noStrike">
              <a:solidFill>
                <a:srgbClr val="ffffff"/>
              </a:solidFill>
              <a:latin typeface="Arial"/>
            </a:endParaRPr>
          </a:p>
        </p:txBody>
      </p:sp>
      <p:sp>
        <p:nvSpPr>
          <p:cNvPr id="65" name="PlaceHolder 2"/>
          <p:cNvSpPr>
            <a:spLocks noGrp="1"/>
          </p:cNvSpPr>
          <p:nvPr>
            <p:ph type="body"/>
          </p:nvPr>
        </p:nvSpPr>
        <p:spPr>
          <a:xfrm>
            <a:off x="2773440" y="2052000"/>
            <a:ext cx="3804480" cy="3997440"/>
          </a:xfrm>
          <a:prstGeom prst="rect">
            <a:avLst/>
          </a:prstGeom>
        </p:spPr>
        <p:txBody>
          <a:bodyPr lIns="0" rIns="0" tIns="0" bIns="0">
            <a:normAutofit/>
          </a:bodyPr>
          <a:p>
            <a:endParaRPr b="0" lang="en-US" sz="2000" spc="-1" strike="noStrike">
              <a:solidFill>
                <a:srgbClr val="ffffff"/>
              </a:solidFill>
              <a:latin typeface="Arial"/>
            </a:endParaRPr>
          </a:p>
        </p:txBody>
      </p:sp>
      <p:sp>
        <p:nvSpPr>
          <p:cNvPr id="66" name="PlaceHolder 3"/>
          <p:cNvSpPr>
            <a:spLocks noGrp="1"/>
          </p:cNvSpPr>
          <p:nvPr>
            <p:ph type="body"/>
          </p:nvPr>
        </p:nvSpPr>
        <p:spPr>
          <a:xfrm>
            <a:off x="6768360" y="2052000"/>
            <a:ext cx="3804480" cy="3997440"/>
          </a:xfrm>
          <a:prstGeom prst="rect">
            <a:avLst/>
          </a:prstGeom>
        </p:spPr>
        <p:txBody>
          <a:bodyPr lIns="0" rIns="0" tIns="0" bIns="0">
            <a:normAutofit/>
          </a:bodyPr>
          <a:p>
            <a:endParaRPr b="0" lang="en-US" sz="2000" spc="-1" strike="noStrike">
              <a:solidFill>
                <a:srgbClr val="ffffff"/>
              </a:solidFill>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67" name="PlaceHolder 1"/>
          <p:cNvSpPr>
            <a:spLocks noGrp="1"/>
          </p:cNvSpPr>
          <p:nvPr>
            <p:ph type="title"/>
          </p:nvPr>
        </p:nvSpPr>
        <p:spPr>
          <a:xfrm>
            <a:off x="2611800" y="808200"/>
            <a:ext cx="7957800" cy="1076760"/>
          </a:xfrm>
          <a:prstGeom prst="rect">
            <a:avLst/>
          </a:prstGeom>
        </p:spPr>
        <p:txBody>
          <a:bodyPr lIns="0" rIns="0" tIns="0" bIns="0" anchor="ctr">
            <a:spAutoFit/>
          </a:bodyPr>
          <a:p>
            <a:endParaRPr b="0" lang="en-US" sz="1800" spc="-1" strike="noStrike">
              <a:solidFill>
                <a:srgbClr val="ffffff"/>
              </a:solidFill>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68" name="PlaceHolder 1"/>
          <p:cNvSpPr>
            <a:spLocks noGrp="1"/>
          </p:cNvSpPr>
          <p:nvPr>
            <p:ph type="subTitle"/>
          </p:nvPr>
        </p:nvSpPr>
        <p:spPr>
          <a:xfrm>
            <a:off x="2611800" y="808200"/>
            <a:ext cx="7957800" cy="499248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2611800" y="808200"/>
            <a:ext cx="7957800" cy="1076760"/>
          </a:xfrm>
          <a:prstGeom prst="rect">
            <a:avLst/>
          </a:prstGeom>
        </p:spPr>
        <p:txBody>
          <a:bodyPr lIns="0" rIns="0" tIns="0" bIns="0" anchor="ctr">
            <a:spAutoFit/>
          </a:bodyPr>
          <a:p>
            <a:endParaRPr b="0" lang="en-US" sz="1800" spc="-1" strike="noStrike">
              <a:solidFill>
                <a:srgbClr val="ffffff"/>
              </a:solidFill>
              <a:latin typeface="Arial"/>
            </a:endParaRPr>
          </a:p>
        </p:txBody>
      </p:sp>
      <p:sp>
        <p:nvSpPr>
          <p:cNvPr id="70" name="PlaceHolder 2"/>
          <p:cNvSpPr>
            <a:spLocks noGrp="1"/>
          </p:cNvSpPr>
          <p:nvPr>
            <p:ph type="body"/>
          </p:nvPr>
        </p:nvSpPr>
        <p:spPr>
          <a:xfrm>
            <a:off x="2773440" y="2052000"/>
            <a:ext cx="3804480" cy="1906560"/>
          </a:xfrm>
          <a:prstGeom prst="rect">
            <a:avLst/>
          </a:prstGeom>
        </p:spPr>
        <p:txBody>
          <a:bodyPr lIns="0" rIns="0" tIns="0" bIns="0">
            <a:normAutofit/>
          </a:bodyPr>
          <a:p>
            <a:endParaRPr b="0" lang="en-US" sz="2000" spc="-1" strike="noStrike">
              <a:solidFill>
                <a:srgbClr val="ffffff"/>
              </a:solidFill>
              <a:latin typeface="Arial"/>
            </a:endParaRPr>
          </a:p>
        </p:txBody>
      </p:sp>
      <p:sp>
        <p:nvSpPr>
          <p:cNvPr id="71" name="PlaceHolder 3"/>
          <p:cNvSpPr>
            <a:spLocks noGrp="1"/>
          </p:cNvSpPr>
          <p:nvPr>
            <p:ph type="body"/>
          </p:nvPr>
        </p:nvSpPr>
        <p:spPr>
          <a:xfrm>
            <a:off x="6768360" y="2052000"/>
            <a:ext cx="3804480" cy="3997440"/>
          </a:xfrm>
          <a:prstGeom prst="rect">
            <a:avLst/>
          </a:prstGeom>
        </p:spPr>
        <p:txBody>
          <a:bodyPr lIns="0" rIns="0" tIns="0" bIns="0">
            <a:normAutofit/>
          </a:bodyPr>
          <a:p>
            <a:endParaRPr b="0" lang="en-US" sz="2000" spc="-1" strike="noStrike">
              <a:solidFill>
                <a:srgbClr val="ffffff"/>
              </a:solidFill>
              <a:latin typeface="Arial"/>
            </a:endParaRPr>
          </a:p>
        </p:txBody>
      </p:sp>
      <p:sp>
        <p:nvSpPr>
          <p:cNvPr id="72" name="PlaceHolder 4"/>
          <p:cNvSpPr>
            <a:spLocks noGrp="1"/>
          </p:cNvSpPr>
          <p:nvPr>
            <p:ph type="body"/>
          </p:nvPr>
        </p:nvSpPr>
        <p:spPr>
          <a:xfrm>
            <a:off x="2773440" y="4140000"/>
            <a:ext cx="3804480" cy="1906560"/>
          </a:xfrm>
          <a:prstGeom prst="rect">
            <a:avLst/>
          </a:prstGeom>
        </p:spPr>
        <p:txBody>
          <a:bodyPr lIns="0" rIns="0" tIns="0" bIns="0">
            <a:normAutofit/>
          </a:bodyPr>
          <a:p>
            <a:endParaRPr b="0" lang="en-US" sz="2000" spc="-1" strike="noStrike">
              <a:solidFill>
                <a:srgbClr val="ffffff"/>
              </a:solidFill>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 name="PlaceHolder 1"/>
          <p:cNvSpPr>
            <a:spLocks noGrp="1"/>
          </p:cNvSpPr>
          <p:nvPr>
            <p:ph type="title"/>
          </p:nvPr>
        </p:nvSpPr>
        <p:spPr>
          <a:xfrm>
            <a:off x="2611800" y="808200"/>
            <a:ext cx="7957800" cy="1076760"/>
          </a:xfrm>
          <a:prstGeom prst="rect">
            <a:avLst/>
          </a:prstGeom>
        </p:spPr>
        <p:txBody>
          <a:bodyPr lIns="0" rIns="0" tIns="0" bIns="0" anchor="ctr">
            <a:spAutoFit/>
          </a:bodyPr>
          <a:p>
            <a:endParaRPr b="0" lang="en-US" sz="1800" spc="-1" strike="noStrike">
              <a:solidFill>
                <a:srgbClr val="ffffff"/>
              </a:solidFill>
              <a:latin typeface="Arial"/>
            </a:endParaRPr>
          </a:p>
        </p:txBody>
      </p:sp>
      <p:sp>
        <p:nvSpPr>
          <p:cNvPr id="13" name="PlaceHolder 2"/>
          <p:cNvSpPr>
            <a:spLocks noGrp="1"/>
          </p:cNvSpPr>
          <p:nvPr>
            <p:ph type="subTitle"/>
          </p:nvPr>
        </p:nvSpPr>
        <p:spPr>
          <a:xfrm>
            <a:off x="2773440" y="2052000"/>
            <a:ext cx="7796160" cy="399744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2611800" y="808200"/>
            <a:ext cx="7957800" cy="1076760"/>
          </a:xfrm>
          <a:prstGeom prst="rect">
            <a:avLst/>
          </a:prstGeom>
        </p:spPr>
        <p:txBody>
          <a:bodyPr lIns="0" rIns="0" tIns="0" bIns="0" anchor="ctr">
            <a:spAutoFit/>
          </a:bodyPr>
          <a:p>
            <a:endParaRPr b="0" lang="en-US" sz="1800" spc="-1" strike="noStrike">
              <a:solidFill>
                <a:srgbClr val="ffffff"/>
              </a:solidFill>
              <a:latin typeface="Arial"/>
            </a:endParaRPr>
          </a:p>
        </p:txBody>
      </p:sp>
      <p:sp>
        <p:nvSpPr>
          <p:cNvPr id="74" name="PlaceHolder 2"/>
          <p:cNvSpPr>
            <a:spLocks noGrp="1"/>
          </p:cNvSpPr>
          <p:nvPr>
            <p:ph type="body"/>
          </p:nvPr>
        </p:nvSpPr>
        <p:spPr>
          <a:xfrm>
            <a:off x="2773440" y="2052000"/>
            <a:ext cx="3804480" cy="3997440"/>
          </a:xfrm>
          <a:prstGeom prst="rect">
            <a:avLst/>
          </a:prstGeom>
        </p:spPr>
        <p:txBody>
          <a:bodyPr lIns="0" rIns="0" tIns="0" bIns="0">
            <a:normAutofit/>
          </a:bodyPr>
          <a:p>
            <a:endParaRPr b="0" lang="en-US" sz="2000" spc="-1" strike="noStrike">
              <a:solidFill>
                <a:srgbClr val="ffffff"/>
              </a:solidFill>
              <a:latin typeface="Arial"/>
            </a:endParaRPr>
          </a:p>
        </p:txBody>
      </p:sp>
      <p:sp>
        <p:nvSpPr>
          <p:cNvPr id="75" name="PlaceHolder 3"/>
          <p:cNvSpPr>
            <a:spLocks noGrp="1"/>
          </p:cNvSpPr>
          <p:nvPr>
            <p:ph type="body"/>
          </p:nvPr>
        </p:nvSpPr>
        <p:spPr>
          <a:xfrm>
            <a:off x="6768360" y="2052000"/>
            <a:ext cx="3804480" cy="1906560"/>
          </a:xfrm>
          <a:prstGeom prst="rect">
            <a:avLst/>
          </a:prstGeom>
        </p:spPr>
        <p:txBody>
          <a:bodyPr lIns="0" rIns="0" tIns="0" bIns="0">
            <a:normAutofit/>
          </a:bodyPr>
          <a:p>
            <a:endParaRPr b="0" lang="en-US" sz="2000" spc="-1" strike="noStrike">
              <a:solidFill>
                <a:srgbClr val="ffffff"/>
              </a:solidFill>
              <a:latin typeface="Arial"/>
            </a:endParaRPr>
          </a:p>
        </p:txBody>
      </p:sp>
      <p:sp>
        <p:nvSpPr>
          <p:cNvPr id="76" name="PlaceHolder 4"/>
          <p:cNvSpPr>
            <a:spLocks noGrp="1"/>
          </p:cNvSpPr>
          <p:nvPr>
            <p:ph type="body"/>
          </p:nvPr>
        </p:nvSpPr>
        <p:spPr>
          <a:xfrm>
            <a:off x="6768360" y="4140000"/>
            <a:ext cx="3804480" cy="1906560"/>
          </a:xfrm>
          <a:prstGeom prst="rect">
            <a:avLst/>
          </a:prstGeom>
        </p:spPr>
        <p:txBody>
          <a:bodyPr lIns="0" rIns="0" tIns="0" bIns="0">
            <a:normAutofit/>
          </a:bodyPr>
          <a:p>
            <a:endParaRPr b="0" lang="en-US" sz="2000" spc="-1" strike="noStrike">
              <a:solidFill>
                <a:srgbClr val="ffffff"/>
              </a:solidFill>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2611800" y="808200"/>
            <a:ext cx="7957800" cy="1076760"/>
          </a:xfrm>
          <a:prstGeom prst="rect">
            <a:avLst/>
          </a:prstGeom>
        </p:spPr>
        <p:txBody>
          <a:bodyPr lIns="0" rIns="0" tIns="0" bIns="0" anchor="ctr">
            <a:spAutoFit/>
          </a:bodyPr>
          <a:p>
            <a:endParaRPr b="0" lang="en-US" sz="1800" spc="-1" strike="noStrike">
              <a:solidFill>
                <a:srgbClr val="ffffff"/>
              </a:solidFill>
              <a:latin typeface="Arial"/>
            </a:endParaRPr>
          </a:p>
        </p:txBody>
      </p:sp>
      <p:sp>
        <p:nvSpPr>
          <p:cNvPr id="78" name="PlaceHolder 2"/>
          <p:cNvSpPr>
            <a:spLocks noGrp="1"/>
          </p:cNvSpPr>
          <p:nvPr>
            <p:ph type="body"/>
          </p:nvPr>
        </p:nvSpPr>
        <p:spPr>
          <a:xfrm>
            <a:off x="2773440" y="2052000"/>
            <a:ext cx="3804480" cy="1906560"/>
          </a:xfrm>
          <a:prstGeom prst="rect">
            <a:avLst/>
          </a:prstGeom>
        </p:spPr>
        <p:txBody>
          <a:bodyPr lIns="0" rIns="0" tIns="0" bIns="0">
            <a:normAutofit/>
          </a:bodyPr>
          <a:p>
            <a:endParaRPr b="0" lang="en-US" sz="2000" spc="-1" strike="noStrike">
              <a:solidFill>
                <a:srgbClr val="ffffff"/>
              </a:solidFill>
              <a:latin typeface="Arial"/>
            </a:endParaRPr>
          </a:p>
        </p:txBody>
      </p:sp>
      <p:sp>
        <p:nvSpPr>
          <p:cNvPr id="79" name="PlaceHolder 3"/>
          <p:cNvSpPr>
            <a:spLocks noGrp="1"/>
          </p:cNvSpPr>
          <p:nvPr>
            <p:ph type="body"/>
          </p:nvPr>
        </p:nvSpPr>
        <p:spPr>
          <a:xfrm>
            <a:off x="6768360" y="2052000"/>
            <a:ext cx="3804480" cy="1906560"/>
          </a:xfrm>
          <a:prstGeom prst="rect">
            <a:avLst/>
          </a:prstGeom>
        </p:spPr>
        <p:txBody>
          <a:bodyPr lIns="0" rIns="0" tIns="0" bIns="0">
            <a:normAutofit/>
          </a:bodyPr>
          <a:p>
            <a:endParaRPr b="0" lang="en-US" sz="2000" spc="-1" strike="noStrike">
              <a:solidFill>
                <a:srgbClr val="ffffff"/>
              </a:solidFill>
              <a:latin typeface="Arial"/>
            </a:endParaRPr>
          </a:p>
        </p:txBody>
      </p:sp>
      <p:sp>
        <p:nvSpPr>
          <p:cNvPr id="80" name="PlaceHolder 4"/>
          <p:cNvSpPr>
            <a:spLocks noGrp="1"/>
          </p:cNvSpPr>
          <p:nvPr>
            <p:ph type="body"/>
          </p:nvPr>
        </p:nvSpPr>
        <p:spPr>
          <a:xfrm>
            <a:off x="2773440" y="4140000"/>
            <a:ext cx="7796160" cy="1906560"/>
          </a:xfrm>
          <a:prstGeom prst="rect">
            <a:avLst/>
          </a:prstGeom>
        </p:spPr>
        <p:txBody>
          <a:bodyPr lIns="0" rIns="0" tIns="0" bIns="0">
            <a:normAutofit/>
          </a:bodyPr>
          <a:p>
            <a:endParaRPr b="0" lang="en-US" sz="2000" spc="-1" strike="noStrike">
              <a:solidFill>
                <a:srgbClr val="ffffff"/>
              </a:solidFill>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2611800" y="808200"/>
            <a:ext cx="7957800" cy="1076760"/>
          </a:xfrm>
          <a:prstGeom prst="rect">
            <a:avLst/>
          </a:prstGeom>
        </p:spPr>
        <p:txBody>
          <a:bodyPr lIns="0" rIns="0" tIns="0" bIns="0" anchor="ctr">
            <a:spAutoFit/>
          </a:bodyPr>
          <a:p>
            <a:endParaRPr b="0" lang="en-US" sz="1800" spc="-1" strike="noStrike">
              <a:solidFill>
                <a:srgbClr val="ffffff"/>
              </a:solidFill>
              <a:latin typeface="Arial"/>
            </a:endParaRPr>
          </a:p>
        </p:txBody>
      </p:sp>
      <p:sp>
        <p:nvSpPr>
          <p:cNvPr id="82" name="PlaceHolder 2"/>
          <p:cNvSpPr>
            <a:spLocks noGrp="1"/>
          </p:cNvSpPr>
          <p:nvPr>
            <p:ph type="body"/>
          </p:nvPr>
        </p:nvSpPr>
        <p:spPr>
          <a:xfrm>
            <a:off x="2773440" y="2052000"/>
            <a:ext cx="7796160" cy="1906560"/>
          </a:xfrm>
          <a:prstGeom prst="rect">
            <a:avLst/>
          </a:prstGeom>
        </p:spPr>
        <p:txBody>
          <a:bodyPr lIns="0" rIns="0" tIns="0" bIns="0">
            <a:normAutofit/>
          </a:bodyPr>
          <a:p>
            <a:endParaRPr b="0" lang="en-US" sz="2000" spc="-1" strike="noStrike">
              <a:solidFill>
                <a:srgbClr val="ffffff"/>
              </a:solidFill>
              <a:latin typeface="Arial"/>
            </a:endParaRPr>
          </a:p>
        </p:txBody>
      </p:sp>
      <p:sp>
        <p:nvSpPr>
          <p:cNvPr id="83" name="PlaceHolder 3"/>
          <p:cNvSpPr>
            <a:spLocks noGrp="1"/>
          </p:cNvSpPr>
          <p:nvPr>
            <p:ph type="body"/>
          </p:nvPr>
        </p:nvSpPr>
        <p:spPr>
          <a:xfrm>
            <a:off x="2773440" y="4140000"/>
            <a:ext cx="7796160" cy="1906560"/>
          </a:xfrm>
          <a:prstGeom prst="rect">
            <a:avLst/>
          </a:prstGeom>
        </p:spPr>
        <p:txBody>
          <a:bodyPr lIns="0" rIns="0" tIns="0" bIns="0">
            <a:normAutofit/>
          </a:bodyPr>
          <a:p>
            <a:endParaRPr b="0" lang="en-US" sz="2000" spc="-1" strike="noStrike">
              <a:solidFill>
                <a:srgbClr val="ffffff"/>
              </a:solidFill>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2611800" y="808200"/>
            <a:ext cx="7957800" cy="1076760"/>
          </a:xfrm>
          <a:prstGeom prst="rect">
            <a:avLst/>
          </a:prstGeom>
        </p:spPr>
        <p:txBody>
          <a:bodyPr lIns="0" rIns="0" tIns="0" bIns="0" anchor="ctr">
            <a:spAutoFit/>
          </a:bodyPr>
          <a:p>
            <a:endParaRPr b="0" lang="en-US" sz="1800" spc="-1" strike="noStrike">
              <a:solidFill>
                <a:srgbClr val="ffffff"/>
              </a:solidFill>
              <a:latin typeface="Arial"/>
            </a:endParaRPr>
          </a:p>
        </p:txBody>
      </p:sp>
      <p:sp>
        <p:nvSpPr>
          <p:cNvPr id="85" name="PlaceHolder 2"/>
          <p:cNvSpPr>
            <a:spLocks noGrp="1"/>
          </p:cNvSpPr>
          <p:nvPr>
            <p:ph type="body"/>
          </p:nvPr>
        </p:nvSpPr>
        <p:spPr>
          <a:xfrm>
            <a:off x="2773440" y="2052000"/>
            <a:ext cx="3804480" cy="1906560"/>
          </a:xfrm>
          <a:prstGeom prst="rect">
            <a:avLst/>
          </a:prstGeom>
        </p:spPr>
        <p:txBody>
          <a:bodyPr lIns="0" rIns="0" tIns="0" bIns="0">
            <a:normAutofit/>
          </a:bodyPr>
          <a:p>
            <a:endParaRPr b="0" lang="en-US" sz="2000" spc="-1" strike="noStrike">
              <a:solidFill>
                <a:srgbClr val="ffffff"/>
              </a:solidFill>
              <a:latin typeface="Arial"/>
            </a:endParaRPr>
          </a:p>
        </p:txBody>
      </p:sp>
      <p:sp>
        <p:nvSpPr>
          <p:cNvPr id="86" name="PlaceHolder 3"/>
          <p:cNvSpPr>
            <a:spLocks noGrp="1"/>
          </p:cNvSpPr>
          <p:nvPr>
            <p:ph type="body"/>
          </p:nvPr>
        </p:nvSpPr>
        <p:spPr>
          <a:xfrm>
            <a:off x="6768360" y="2052000"/>
            <a:ext cx="3804480" cy="1906560"/>
          </a:xfrm>
          <a:prstGeom prst="rect">
            <a:avLst/>
          </a:prstGeom>
        </p:spPr>
        <p:txBody>
          <a:bodyPr lIns="0" rIns="0" tIns="0" bIns="0">
            <a:normAutofit/>
          </a:bodyPr>
          <a:p>
            <a:endParaRPr b="0" lang="en-US" sz="2000" spc="-1" strike="noStrike">
              <a:solidFill>
                <a:srgbClr val="ffffff"/>
              </a:solidFill>
              <a:latin typeface="Arial"/>
            </a:endParaRPr>
          </a:p>
        </p:txBody>
      </p:sp>
      <p:sp>
        <p:nvSpPr>
          <p:cNvPr id="87" name="PlaceHolder 4"/>
          <p:cNvSpPr>
            <a:spLocks noGrp="1"/>
          </p:cNvSpPr>
          <p:nvPr>
            <p:ph type="body"/>
          </p:nvPr>
        </p:nvSpPr>
        <p:spPr>
          <a:xfrm>
            <a:off x="2773440" y="4140000"/>
            <a:ext cx="3804480" cy="1906560"/>
          </a:xfrm>
          <a:prstGeom prst="rect">
            <a:avLst/>
          </a:prstGeom>
        </p:spPr>
        <p:txBody>
          <a:bodyPr lIns="0" rIns="0" tIns="0" bIns="0">
            <a:normAutofit/>
          </a:bodyPr>
          <a:p>
            <a:endParaRPr b="0" lang="en-US" sz="2000" spc="-1" strike="noStrike">
              <a:solidFill>
                <a:srgbClr val="ffffff"/>
              </a:solidFill>
              <a:latin typeface="Arial"/>
            </a:endParaRPr>
          </a:p>
        </p:txBody>
      </p:sp>
      <p:sp>
        <p:nvSpPr>
          <p:cNvPr id="88" name="PlaceHolder 5"/>
          <p:cNvSpPr>
            <a:spLocks noGrp="1"/>
          </p:cNvSpPr>
          <p:nvPr>
            <p:ph type="body"/>
          </p:nvPr>
        </p:nvSpPr>
        <p:spPr>
          <a:xfrm>
            <a:off x="6768360" y="4140000"/>
            <a:ext cx="3804480" cy="1906560"/>
          </a:xfrm>
          <a:prstGeom prst="rect">
            <a:avLst/>
          </a:prstGeom>
        </p:spPr>
        <p:txBody>
          <a:bodyPr lIns="0" rIns="0" tIns="0" bIns="0">
            <a:normAutofit/>
          </a:bodyPr>
          <a:p>
            <a:endParaRPr b="0" lang="en-US" sz="2000" spc="-1" strike="noStrike">
              <a:solidFill>
                <a:srgbClr val="ffffff"/>
              </a:solidFill>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2611800" y="808200"/>
            <a:ext cx="7957800" cy="1076760"/>
          </a:xfrm>
          <a:prstGeom prst="rect">
            <a:avLst/>
          </a:prstGeom>
        </p:spPr>
        <p:txBody>
          <a:bodyPr lIns="0" rIns="0" tIns="0" bIns="0" anchor="ctr">
            <a:spAutoFit/>
          </a:bodyPr>
          <a:p>
            <a:endParaRPr b="0" lang="en-US" sz="1800" spc="-1" strike="noStrike">
              <a:solidFill>
                <a:srgbClr val="ffffff"/>
              </a:solidFill>
              <a:latin typeface="Arial"/>
            </a:endParaRPr>
          </a:p>
        </p:txBody>
      </p:sp>
      <p:sp>
        <p:nvSpPr>
          <p:cNvPr id="90" name="PlaceHolder 2"/>
          <p:cNvSpPr>
            <a:spLocks noGrp="1"/>
          </p:cNvSpPr>
          <p:nvPr>
            <p:ph type="body"/>
          </p:nvPr>
        </p:nvSpPr>
        <p:spPr>
          <a:xfrm>
            <a:off x="2773440" y="2052000"/>
            <a:ext cx="2510280" cy="1906560"/>
          </a:xfrm>
          <a:prstGeom prst="rect">
            <a:avLst/>
          </a:prstGeom>
        </p:spPr>
        <p:txBody>
          <a:bodyPr lIns="0" rIns="0" tIns="0" bIns="0">
            <a:normAutofit/>
          </a:bodyPr>
          <a:p>
            <a:endParaRPr b="0" lang="en-US" sz="2000" spc="-1" strike="noStrike">
              <a:solidFill>
                <a:srgbClr val="ffffff"/>
              </a:solidFill>
              <a:latin typeface="Arial"/>
            </a:endParaRPr>
          </a:p>
        </p:txBody>
      </p:sp>
      <p:sp>
        <p:nvSpPr>
          <p:cNvPr id="91" name="PlaceHolder 3"/>
          <p:cNvSpPr>
            <a:spLocks noGrp="1"/>
          </p:cNvSpPr>
          <p:nvPr>
            <p:ph type="body"/>
          </p:nvPr>
        </p:nvSpPr>
        <p:spPr>
          <a:xfrm>
            <a:off x="5409720" y="2052000"/>
            <a:ext cx="2510280" cy="1906560"/>
          </a:xfrm>
          <a:prstGeom prst="rect">
            <a:avLst/>
          </a:prstGeom>
        </p:spPr>
        <p:txBody>
          <a:bodyPr lIns="0" rIns="0" tIns="0" bIns="0">
            <a:normAutofit/>
          </a:bodyPr>
          <a:p>
            <a:endParaRPr b="0" lang="en-US" sz="2000" spc="-1" strike="noStrike">
              <a:solidFill>
                <a:srgbClr val="ffffff"/>
              </a:solidFill>
              <a:latin typeface="Arial"/>
            </a:endParaRPr>
          </a:p>
        </p:txBody>
      </p:sp>
      <p:sp>
        <p:nvSpPr>
          <p:cNvPr id="92" name="PlaceHolder 4"/>
          <p:cNvSpPr>
            <a:spLocks noGrp="1"/>
          </p:cNvSpPr>
          <p:nvPr>
            <p:ph type="body"/>
          </p:nvPr>
        </p:nvSpPr>
        <p:spPr>
          <a:xfrm>
            <a:off x="8045640" y="2052000"/>
            <a:ext cx="2510280" cy="1906560"/>
          </a:xfrm>
          <a:prstGeom prst="rect">
            <a:avLst/>
          </a:prstGeom>
        </p:spPr>
        <p:txBody>
          <a:bodyPr lIns="0" rIns="0" tIns="0" bIns="0">
            <a:normAutofit/>
          </a:bodyPr>
          <a:p>
            <a:endParaRPr b="0" lang="en-US" sz="2000" spc="-1" strike="noStrike">
              <a:solidFill>
                <a:srgbClr val="ffffff"/>
              </a:solidFill>
              <a:latin typeface="Arial"/>
            </a:endParaRPr>
          </a:p>
        </p:txBody>
      </p:sp>
      <p:sp>
        <p:nvSpPr>
          <p:cNvPr id="93" name="PlaceHolder 5"/>
          <p:cNvSpPr>
            <a:spLocks noGrp="1"/>
          </p:cNvSpPr>
          <p:nvPr>
            <p:ph type="body"/>
          </p:nvPr>
        </p:nvSpPr>
        <p:spPr>
          <a:xfrm>
            <a:off x="2773440" y="4140000"/>
            <a:ext cx="2510280" cy="1906560"/>
          </a:xfrm>
          <a:prstGeom prst="rect">
            <a:avLst/>
          </a:prstGeom>
        </p:spPr>
        <p:txBody>
          <a:bodyPr lIns="0" rIns="0" tIns="0" bIns="0">
            <a:normAutofit/>
          </a:bodyPr>
          <a:p>
            <a:endParaRPr b="0" lang="en-US" sz="2000" spc="-1" strike="noStrike">
              <a:solidFill>
                <a:srgbClr val="ffffff"/>
              </a:solidFill>
              <a:latin typeface="Arial"/>
            </a:endParaRPr>
          </a:p>
        </p:txBody>
      </p:sp>
      <p:sp>
        <p:nvSpPr>
          <p:cNvPr id="94" name="PlaceHolder 6"/>
          <p:cNvSpPr>
            <a:spLocks noGrp="1"/>
          </p:cNvSpPr>
          <p:nvPr>
            <p:ph type="body"/>
          </p:nvPr>
        </p:nvSpPr>
        <p:spPr>
          <a:xfrm>
            <a:off x="5409720" y="4140000"/>
            <a:ext cx="2510280" cy="1906560"/>
          </a:xfrm>
          <a:prstGeom prst="rect">
            <a:avLst/>
          </a:prstGeom>
        </p:spPr>
        <p:txBody>
          <a:bodyPr lIns="0" rIns="0" tIns="0" bIns="0">
            <a:normAutofit/>
          </a:bodyPr>
          <a:p>
            <a:endParaRPr b="0" lang="en-US" sz="2000" spc="-1" strike="noStrike">
              <a:solidFill>
                <a:srgbClr val="ffffff"/>
              </a:solidFill>
              <a:latin typeface="Arial"/>
            </a:endParaRPr>
          </a:p>
        </p:txBody>
      </p:sp>
      <p:sp>
        <p:nvSpPr>
          <p:cNvPr id="95" name="PlaceHolder 7"/>
          <p:cNvSpPr>
            <a:spLocks noGrp="1"/>
          </p:cNvSpPr>
          <p:nvPr>
            <p:ph type="body"/>
          </p:nvPr>
        </p:nvSpPr>
        <p:spPr>
          <a:xfrm>
            <a:off x="8045640" y="4140000"/>
            <a:ext cx="2510280" cy="1906560"/>
          </a:xfrm>
          <a:prstGeom prst="rect">
            <a:avLst/>
          </a:prstGeom>
        </p:spPr>
        <p:txBody>
          <a:bodyPr lIns="0" rIns="0" tIns="0" bIns="0">
            <a:normAutofit/>
          </a:bodyPr>
          <a:p>
            <a:endParaRPr b="0" lang="en-US" sz="2000" spc="-1" strike="noStrike">
              <a:solidFill>
                <a:srgbClr val="ffffff"/>
              </a:solidFill>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08" name="PlaceHolder 1"/>
          <p:cNvSpPr>
            <a:spLocks noGrp="1"/>
          </p:cNvSpPr>
          <p:nvPr>
            <p:ph type="title"/>
          </p:nvPr>
        </p:nvSpPr>
        <p:spPr>
          <a:xfrm>
            <a:off x="2611800" y="808200"/>
            <a:ext cx="7957800" cy="1076760"/>
          </a:xfrm>
          <a:prstGeom prst="rect">
            <a:avLst/>
          </a:prstGeom>
        </p:spPr>
        <p:txBody>
          <a:bodyPr lIns="0" rIns="0" tIns="0" bIns="0" anchor="ctr">
            <a:spAutoFit/>
          </a:bodyPr>
          <a:p>
            <a:endParaRPr b="0" lang="en-US" sz="1800" spc="-1" strike="noStrike">
              <a:solidFill>
                <a:srgbClr val="ffffff"/>
              </a:solidFill>
              <a:latin typeface="Arial"/>
            </a:endParaRPr>
          </a:p>
        </p:txBody>
      </p:sp>
      <p:sp>
        <p:nvSpPr>
          <p:cNvPr id="109" name="PlaceHolder 2"/>
          <p:cNvSpPr>
            <a:spLocks noGrp="1"/>
          </p:cNvSpPr>
          <p:nvPr>
            <p:ph type="subTitle"/>
          </p:nvPr>
        </p:nvSpPr>
        <p:spPr>
          <a:xfrm>
            <a:off x="2773440" y="2052000"/>
            <a:ext cx="7796160" cy="399744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2611800" y="808200"/>
            <a:ext cx="7957800" cy="1076760"/>
          </a:xfrm>
          <a:prstGeom prst="rect">
            <a:avLst/>
          </a:prstGeom>
        </p:spPr>
        <p:txBody>
          <a:bodyPr lIns="0" rIns="0" tIns="0" bIns="0" anchor="ctr">
            <a:spAutoFit/>
          </a:bodyPr>
          <a:p>
            <a:endParaRPr b="0" lang="en-US" sz="1800" spc="-1" strike="noStrike">
              <a:solidFill>
                <a:srgbClr val="ffffff"/>
              </a:solidFill>
              <a:latin typeface="Arial"/>
            </a:endParaRPr>
          </a:p>
        </p:txBody>
      </p:sp>
      <p:sp>
        <p:nvSpPr>
          <p:cNvPr id="111" name="PlaceHolder 2"/>
          <p:cNvSpPr>
            <a:spLocks noGrp="1"/>
          </p:cNvSpPr>
          <p:nvPr>
            <p:ph type="body"/>
          </p:nvPr>
        </p:nvSpPr>
        <p:spPr>
          <a:xfrm>
            <a:off x="2773440" y="2052000"/>
            <a:ext cx="7796160" cy="3997440"/>
          </a:xfrm>
          <a:prstGeom prst="rect">
            <a:avLst/>
          </a:prstGeom>
        </p:spPr>
        <p:txBody>
          <a:bodyPr lIns="0" rIns="0" tIns="0" bIns="0">
            <a:normAutofit/>
          </a:bodyPr>
          <a:p>
            <a:endParaRPr b="0" lang="en-US" sz="2000" spc="-1" strike="noStrike">
              <a:solidFill>
                <a:srgbClr val="ffffff"/>
              </a:solidFill>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2611800" y="808200"/>
            <a:ext cx="7957800" cy="1076760"/>
          </a:xfrm>
          <a:prstGeom prst="rect">
            <a:avLst/>
          </a:prstGeom>
        </p:spPr>
        <p:txBody>
          <a:bodyPr lIns="0" rIns="0" tIns="0" bIns="0" anchor="ctr">
            <a:spAutoFit/>
          </a:bodyPr>
          <a:p>
            <a:endParaRPr b="0" lang="en-US" sz="1800" spc="-1" strike="noStrike">
              <a:solidFill>
                <a:srgbClr val="ffffff"/>
              </a:solidFill>
              <a:latin typeface="Arial"/>
            </a:endParaRPr>
          </a:p>
        </p:txBody>
      </p:sp>
      <p:sp>
        <p:nvSpPr>
          <p:cNvPr id="113" name="PlaceHolder 2"/>
          <p:cNvSpPr>
            <a:spLocks noGrp="1"/>
          </p:cNvSpPr>
          <p:nvPr>
            <p:ph type="body"/>
          </p:nvPr>
        </p:nvSpPr>
        <p:spPr>
          <a:xfrm>
            <a:off x="2773440" y="2052000"/>
            <a:ext cx="3804480" cy="3997440"/>
          </a:xfrm>
          <a:prstGeom prst="rect">
            <a:avLst/>
          </a:prstGeom>
        </p:spPr>
        <p:txBody>
          <a:bodyPr lIns="0" rIns="0" tIns="0" bIns="0">
            <a:normAutofit/>
          </a:bodyPr>
          <a:p>
            <a:endParaRPr b="0" lang="en-US" sz="2000" spc="-1" strike="noStrike">
              <a:solidFill>
                <a:srgbClr val="ffffff"/>
              </a:solidFill>
              <a:latin typeface="Arial"/>
            </a:endParaRPr>
          </a:p>
        </p:txBody>
      </p:sp>
      <p:sp>
        <p:nvSpPr>
          <p:cNvPr id="114" name="PlaceHolder 3"/>
          <p:cNvSpPr>
            <a:spLocks noGrp="1"/>
          </p:cNvSpPr>
          <p:nvPr>
            <p:ph type="body"/>
          </p:nvPr>
        </p:nvSpPr>
        <p:spPr>
          <a:xfrm>
            <a:off x="6768360" y="2052000"/>
            <a:ext cx="3804480" cy="3997440"/>
          </a:xfrm>
          <a:prstGeom prst="rect">
            <a:avLst/>
          </a:prstGeom>
        </p:spPr>
        <p:txBody>
          <a:bodyPr lIns="0" rIns="0" tIns="0" bIns="0">
            <a:normAutofit/>
          </a:bodyPr>
          <a:p>
            <a:endParaRPr b="0" lang="en-US" sz="2000" spc="-1" strike="noStrike">
              <a:solidFill>
                <a:srgbClr val="ffffff"/>
              </a:solidFill>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15" name="PlaceHolder 1"/>
          <p:cNvSpPr>
            <a:spLocks noGrp="1"/>
          </p:cNvSpPr>
          <p:nvPr>
            <p:ph type="title"/>
          </p:nvPr>
        </p:nvSpPr>
        <p:spPr>
          <a:xfrm>
            <a:off x="2611800" y="808200"/>
            <a:ext cx="7957800" cy="1076760"/>
          </a:xfrm>
          <a:prstGeom prst="rect">
            <a:avLst/>
          </a:prstGeom>
        </p:spPr>
        <p:txBody>
          <a:bodyPr lIns="0" rIns="0" tIns="0" bIns="0" anchor="ctr">
            <a:spAutoFit/>
          </a:bodyPr>
          <a:p>
            <a:endParaRPr b="0" lang="en-US" sz="1800" spc="-1" strike="noStrike">
              <a:solidFill>
                <a:srgbClr val="ffffff"/>
              </a:solidFill>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2611800" y="808200"/>
            <a:ext cx="7957800" cy="1076760"/>
          </a:xfrm>
          <a:prstGeom prst="rect">
            <a:avLst/>
          </a:prstGeom>
        </p:spPr>
        <p:txBody>
          <a:bodyPr lIns="0" rIns="0" tIns="0" bIns="0" anchor="ctr">
            <a:spAutoFit/>
          </a:bodyPr>
          <a:p>
            <a:endParaRPr b="0" lang="en-US" sz="1800" spc="-1" strike="noStrike">
              <a:solidFill>
                <a:srgbClr val="ffffff"/>
              </a:solidFill>
              <a:latin typeface="Arial"/>
            </a:endParaRPr>
          </a:p>
        </p:txBody>
      </p:sp>
      <p:sp>
        <p:nvSpPr>
          <p:cNvPr id="15" name="PlaceHolder 2"/>
          <p:cNvSpPr>
            <a:spLocks noGrp="1"/>
          </p:cNvSpPr>
          <p:nvPr>
            <p:ph type="body"/>
          </p:nvPr>
        </p:nvSpPr>
        <p:spPr>
          <a:xfrm>
            <a:off x="2773440" y="2052000"/>
            <a:ext cx="7796160" cy="3997440"/>
          </a:xfrm>
          <a:prstGeom prst="rect">
            <a:avLst/>
          </a:prstGeom>
        </p:spPr>
        <p:txBody>
          <a:bodyPr lIns="0" rIns="0" tIns="0" bIns="0">
            <a:normAutofit/>
          </a:bodyPr>
          <a:p>
            <a:endParaRPr b="0" lang="en-US" sz="2000" spc="-1" strike="noStrike">
              <a:solidFill>
                <a:srgbClr val="ffffff"/>
              </a:solidFill>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16" name="PlaceHolder 1"/>
          <p:cNvSpPr>
            <a:spLocks noGrp="1"/>
          </p:cNvSpPr>
          <p:nvPr>
            <p:ph type="subTitle"/>
          </p:nvPr>
        </p:nvSpPr>
        <p:spPr>
          <a:xfrm>
            <a:off x="2611800" y="808200"/>
            <a:ext cx="7957800" cy="499248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2611800" y="808200"/>
            <a:ext cx="7957800" cy="1076760"/>
          </a:xfrm>
          <a:prstGeom prst="rect">
            <a:avLst/>
          </a:prstGeom>
        </p:spPr>
        <p:txBody>
          <a:bodyPr lIns="0" rIns="0" tIns="0" bIns="0" anchor="ctr">
            <a:spAutoFit/>
          </a:bodyPr>
          <a:p>
            <a:endParaRPr b="0" lang="en-US" sz="1800" spc="-1" strike="noStrike">
              <a:solidFill>
                <a:srgbClr val="ffffff"/>
              </a:solidFill>
              <a:latin typeface="Arial"/>
            </a:endParaRPr>
          </a:p>
        </p:txBody>
      </p:sp>
      <p:sp>
        <p:nvSpPr>
          <p:cNvPr id="118" name="PlaceHolder 2"/>
          <p:cNvSpPr>
            <a:spLocks noGrp="1"/>
          </p:cNvSpPr>
          <p:nvPr>
            <p:ph type="body"/>
          </p:nvPr>
        </p:nvSpPr>
        <p:spPr>
          <a:xfrm>
            <a:off x="2773440" y="2052000"/>
            <a:ext cx="3804480" cy="1906560"/>
          </a:xfrm>
          <a:prstGeom prst="rect">
            <a:avLst/>
          </a:prstGeom>
        </p:spPr>
        <p:txBody>
          <a:bodyPr lIns="0" rIns="0" tIns="0" bIns="0">
            <a:normAutofit/>
          </a:bodyPr>
          <a:p>
            <a:endParaRPr b="0" lang="en-US" sz="2000" spc="-1" strike="noStrike">
              <a:solidFill>
                <a:srgbClr val="ffffff"/>
              </a:solidFill>
              <a:latin typeface="Arial"/>
            </a:endParaRPr>
          </a:p>
        </p:txBody>
      </p:sp>
      <p:sp>
        <p:nvSpPr>
          <p:cNvPr id="119" name="PlaceHolder 3"/>
          <p:cNvSpPr>
            <a:spLocks noGrp="1"/>
          </p:cNvSpPr>
          <p:nvPr>
            <p:ph type="body"/>
          </p:nvPr>
        </p:nvSpPr>
        <p:spPr>
          <a:xfrm>
            <a:off x="6768360" y="2052000"/>
            <a:ext cx="3804480" cy="3997440"/>
          </a:xfrm>
          <a:prstGeom prst="rect">
            <a:avLst/>
          </a:prstGeom>
        </p:spPr>
        <p:txBody>
          <a:bodyPr lIns="0" rIns="0" tIns="0" bIns="0">
            <a:normAutofit/>
          </a:bodyPr>
          <a:p>
            <a:endParaRPr b="0" lang="en-US" sz="2000" spc="-1" strike="noStrike">
              <a:solidFill>
                <a:srgbClr val="ffffff"/>
              </a:solidFill>
              <a:latin typeface="Arial"/>
            </a:endParaRPr>
          </a:p>
        </p:txBody>
      </p:sp>
      <p:sp>
        <p:nvSpPr>
          <p:cNvPr id="120" name="PlaceHolder 4"/>
          <p:cNvSpPr>
            <a:spLocks noGrp="1"/>
          </p:cNvSpPr>
          <p:nvPr>
            <p:ph type="body"/>
          </p:nvPr>
        </p:nvSpPr>
        <p:spPr>
          <a:xfrm>
            <a:off x="2773440" y="4140000"/>
            <a:ext cx="3804480" cy="1906560"/>
          </a:xfrm>
          <a:prstGeom prst="rect">
            <a:avLst/>
          </a:prstGeom>
        </p:spPr>
        <p:txBody>
          <a:bodyPr lIns="0" rIns="0" tIns="0" bIns="0">
            <a:normAutofit/>
          </a:bodyPr>
          <a:p>
            <a:endParaRPr b="0" lang="en-US" sz="2000" spc="-1" strike="noStrike">
              <a:solidFill>
                <a:srgbClr val="ffffff"/>
              </a:solidFill>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2611800" y="808200"/>
            <a:ext cx="7957800" cy="1076760"/>
          </a:xfrm>
          <a:prstGeom prst="rect">
            <a:avLst/>
          </a:prstGeom>
        </p:spPr>
        <p:txBody>
          <a:bodyPr lIns="0" rIns="0" tIns="0" bIns="0" anchor="ctr">
            <a:spAutoFit/>
          </a:bodyPr>
          <a:p>
            <a:endParaRPr b="0" lang="en-US" sz="1800" spc="-1" strike="noStrike">
              <a:solidFill>
                <a:srgbClr val="ffffff"/>
              </a:solidFill>
              <a:latin typeface="Arial"/>
            </a:endParaRPr>
          </a:p>
        </p:txBody>
      </p:sp>
      <p:sp>
        <p:nvSpPr>
          <p:cNvPr id="122" name="PlaceHolder 2"/>
          <p:cNvSpPr>
            <a:spLocks noGrp="1"/>
          </p:cNvSpPr>
          <p:nvPr>
            <p:ph type="body"/>
          </p:nvPr>
        </p:nvSpPr>
        <p:spPr>
          <a:xfrm>
            <a:off x="2773440" y="2052000"/>
            <a:ext cx="3804480" cy="3997440"/>
          </a:xfrm>
          <a:prstGeom prst="rect">
            <a:avLst/>
          </a:prstGeom>
        </p:spPr>
        <p:txBody>
          <a:bodyPr lIns="0" rIns="0" tIns="0" bIns="0">
            <a:normAutofit/>
          </a:bodyPr>
          <a:p>
            <a:endParaRPr b="0" lang="en-US" sz="2000" spc="-1" strike="noStrike">
              <a:solidFill>
                <a:srgbClr val="ffffff"/>
              </a:solidFill>
              <a:latin typeface="Arial"/>
            </a:endParaRPr>
          </a:p>
        </p:txBody>
      </p:sp>
      <p:sp>
        <p:nvSpPr>
          <p:cNvPr id="123" name="PlaceHolder 3"/>
          <p:cNvSpPr>
            <a:spLocks noGrp="1"/>
          </p:cNvSpPr>
          <p:nvPr>
            <p:ph type="body"/>
          </p:nvPr>
        </p:nvSpPr>
        <p:spPr>
          <a:xfrm>
            <a:off x="6768360" y="2052000"/>
            <a:ext cx="3804480" cy="1906560"/>
          </a:xfrm>
          <a:prstGeom prst="rect">
            <a:avLst/>
          </a:prstGeom>
        </p:spPr>
        <p:txBody>
          <a:bodyPr lIns="0" rIns="0" tIns="0" bIns="0">
            <a:normAutofit/>
          </a:bodyPr>
          <a:p>
            <a:endParaRPr b="0" lang="en-US" sz="2000" spc="-1" strike="noStrike">
              <a:solidFill>
                <a:srgbClr val="ffffff"/>
              </a:solidFill>
              <a:latin typeface="Arial"/>
            </a:endParaRPr>
          </a:p>
        </p:txBody>
      </p:sp>
      <p:sp>
        <p:nvSpPr>
          <p:cNvPr id="124" name="PlaceHolder 4"/>
          <p:cNvSpPr>
            <a:spLocks noGrp="1"/>
          </p:cNvSpPr>
          <p:nvPr>
            <p:ph type="body"/>
          </p:nvPr>
        </p:nvSpPr>
        <p:spPr>
          <a:xfrm>
            <a:off x="6768360" y="4140000"/>
            <a:ext cx="3804480" cy="1906560"/>
          </a:xfrm>
          <a:prstGeom prst="rect">
            <a:avLst/>
          </a:prstGeom>
        </p:spPr>
        <p:txBody>
          <a:bodyPr lIns="0" rIns="0" tIns="0" bIns="0">
            <a:normAutofit/>
          </a:bodyPr>
          <a:p>
            <a:endParaRPr b="0" lang="en-US" sz="2000" spc="-1" strike="noStrike">
              <a:solidFill>
                <a:srgbClr val="ffffff"/>
              </a:solidFill>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2611800" y="808200"/>
            <a:ext cx="7957800" cy="1076760"/>
          </a:xfrm>
          <a:prstGeom prst="rect">
            <a:avLst/>
          </a:prstGeom>
        </p:spPr>
        <p:txBody>
          <a:bodyPr lIns="0" rIns="0" tIns="0" bIns="0" anchor="ctr">
            <a:spAutoFit/>
          </a:bodyPr>
          <a:p>
            <a:endParaRPr b="0" lang="en-US" sz="1800" spc="-1" strike="noStrike">
              <a:solidFill>
                <a:srgbClr val="ffffff"/>
              </a:solidFill>
              <a:latin typeface="Arial"/>
            </a:endParaRPr>
          </a:p>
        </p:txBody>
      </p:sp>
      <p:sp>
        <p:nvSpPr>
          <p:cNvPr id="126" name="PlaceHolder 2"/>
          <p:cNvSpPr>
            <a:spLocks noGrp="1"/>
          </p:cNvSpPr>
          <p:nvPr>
            <p:ph type="body"/>
          </p:nvPr>
        </p:nvSpPr>
        <p:spPr>
          <a:xfrm>
            <a:off x="2773440" y="2052000"/>
            <a:ext cx="3804480" cy="1906560"/>
          </a:xfrm>
          <a:prstGeom prst="rect">
            <a:avLst/>
          </a:prstGeom>
        </p:spPr>
        <p:txBody>
          <a:bodyPr lIns="0" rIns="0" tIns="0" bIns="0">
            <a:normAutofit/>
          </a:bodyPr>
          <a:p>
            <a:endParaRPr b="0" lang="en-US" sz="2000" spc="-1" strike="noStrike">
              <a:solidFill>
                <a:srgbClr val="ffffff"/>
              </a:solidFill>
              <a:latin typeface="Arial"/>
            </a:endParaRPr>
          </a:p>
        </p:txBody>
      </p:sp>
      <p:sp>
        <p:nvSpPr>
          <p:cNvPr id="127" name="PlaceHolder 3"/>
          <p:cNvSpPr>
            <a:spLocks noGrp="1"/>
          </p:cNvSpPr>
          <p:nvPr>
            <p:ph type="body"/>
          </p:nvPr>
        </p:nvSpPr>
        <p:spPr>
          <a:xfrm>
            <a:off x="6768360" y="2052000"/>
            <a:ext cx="3804480" cy="1906560"/>
          </a:xfrm>
          <a:prstGeom prst="rect">
            <a:avLst/>
          </a:prstGeom>
        </p:spPr>
        <p:txBody>
          <a:bodyPr lIns="0" rIns="0" tIns="0" bIns="0">
            <a:normAutofit/>
          </a:bodyPr>
          <a:p>
            <a:endParaRPr b="0" lang="en-US" sz="2000" spc="-1" strike="noStrike">
              <a:solidFill>
                <a:srgbClr val="ffffff"/>
              </a:solidFill>
              <a:latin typeface="Arial"/>
            </a:endParaRPr>
          </a:p>
        </p:txBody>
      </p:sp>
      <p:sp>
        <p:nvSpPr>
          <p:cNvPr id="128" name="PlaceHolder 4"/>
          <p:cNvSpPr>
            <a:spLocks noGrp="1"/>
          </p:cNvSpPr>
          <p:nvPr>
            <p:ph type="body"/>
          </p:nvPr>
        </p:nvSpPr>
        <p:spPr>
          <a:xfrm>
            <a:off x="2773440" y="4140000"/>
            <a:ext cx="7796160" cy="1906560"/>
          </a:xfrm>
          <a:prstGeom prst="rect">
            <a:avLst/>
          </a:prstGeom>
        </p:spPr>
        <p:txBody>
          <a:bodyPr lIns="0" rIns="0" tIns="0" bIns="0">
            <a:normAutofit/>
          </a:bodyPr>
          <a:p>
            <a:endParaRPr b="0" lang="en-US" sz="2000" spc="-1" strike="noStrike">
              <a:solidFill>
                <a:srgbClr val="ffffff"/>
              </a:solidFill>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2611800" y="808200"/>
            <a:ext cx="7957800" cy="1076760"/>
          </a:xfrm>
          <a:prstGeom prst="rect">
            <a:avLst/>
          </a:prstGeom>
        </p:spPr>
        <p:txBody>
          <a:bodyPr lIns="0" rIns="0" tIns="0" bIns="0" anchor="ctr">
            <a:spAutoFit/>
          </a:bodyPr>
          <a:p>
            <a:endParaRPr b="0" lang="en-US" sz="1800" spc="-1" strike="noStrike">
              <a:solidFill>
                <a:srgbClr val="ffffff"/>
              </a:solidFill>
              <a:latin typeface="Arial"/>
            </a:endParaRPr>
          </a:p>
        </p:txBody>
      </p:sp>
      <p:sp>
        <p:nvSpPr>
          <p:cNvPr id="130" name="PlaceHolder 2"/>
          <p:cNvSpPr>
            <a:spLocks noGrp="1"/>
          </p:cNvSpPr>
          <p:nvPr>
            <p:ph type="body"/>
          </p:nvPr>
        </p:nvSpPr>
        <p:spPr>
          <a:xfrm>
            <a:off x="2773440" y="2052000"/>
            <a:ext cx="7796160" cy="1906560"/>
          </a:xfrm>
          <a:prstGeom prst="rect">
            <a:avLst/>
          </a:prstGeom>
        </p:spPr>
        <p:txBody>
          <a:bodyPr lIns="0" rIns="0" tIns="0" bIns="0">
            <a:normAutofit/>
          </a:bodyPr>
          <a:p>
            <a:endParaRPr b="0" lang="en-US" sz="2000" spc="-1" strike="noStrike">
              <a:solidFill>
                <a:srgbClr val="ffffff"/>
              </a:solidFill>
              <a:latin typeface="Arial"/>
            </a:endParaRPr>
          </a:p>
        </p:txBody>
      </p:sp>
      <p:sp>
        <p:nvSpPr>
          <p:cNvPr id="131" name="PlaceHolder 3"/>
          <p:cNvSpPr>
            <a:spLocks noGrp="1"/>
          </p:cNvSpPr>
          <p:nvPr>
            <p:ph type="body"/>
          </p:nvPr>
        </p:nvSpPr>
        <p:spPr>
          <a:xfrm>
            <a:off x="2773440" y="4140000"/>
            <a:ext cx="7796160" cy="1906560"/>
          </a:xfrm>
          <a:prstGeom prst="rect">
            <a:avLst/>
          </a:prstGeom>
        </p:spPr>
        <p:txBody>
          <a:bodyPr lIns="0" rIns="0" tIns="0" bIns="0">
            <a:normAutofit/>
          </a:bodyPr>
          <a:p>
            <a:endParaRPr b="0" lang="en-US" sz="2000" spc="-1" strike="noStrike">
              <a:solidFill>
                <a:srgbClr val="ffffff"/>
              </a:solidFill>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2611800" y="808200"/>
            <a:ext cx="7957800" cy="1076760"/>
          </a:xfrm>
          <a:prstGeom prst="rect">
            <a:avLst/>
          </a:prstGeom>
        </p:spPr>
        <p:txBody>
          <a:bodyPr lIns="0" rIns="0" tIns="0" bIns="0" anchor="ctr">
            <a:spAutoFit/>
          </a:bodyPr>
          <a:p>
            <a:endParaRPr b="0" lang="en-US" sz="1800" spc="-1" strike="noStrike">
              <a:solidFill>
                <a:srgbClr val="ffffff"/>
              </a:solidFill>
              <a:latin typeface="Arial"/>
            </a:endParaRPr>
          </a:p>
        </p:txBody>
      </p:sp>
      <p:sp>
        <p:nvSpPr>
          <p:cNvPr id="133" name="PlaceHolder 2"/>
          <p:cNvSpPr>
            <a:spLocks noGrp="1"/>
          </p:cNvSpPr>
          <p:nvPr>
            <p:ph type="body"/>
          </p:nvPr>
        </p:nvSpPr>
        <p:spPr>
          <a:xfrm>
            <a:off x="2773440" y="2052000"/>
            <a:ext cx="3804480" cy="1906560"/>
          </a:xfrm>
          <a:prstGeom prst="rect">
            <a:avLst/>
          </a:prstGeom>
        </p:spPr>
        <p:txBody>
          <a:bodyPr lIns="0" rIns="0" tIns="0" bIns="0">
            <a:normAutofit/>
          </a:bodyPr>
          <a:p>
            <a:endParaRPr b="0" lang="en-US" sz="2000" spc="-1" strike="noStrike">
              <a:solidFill>
                <a:srgbClr val="ffffff"/>
              </a:solidFill>
              <a:latin typeface="Arial"/>
            </a:endParaRPr>
          </a:p>
        </p:txBody>
      </p:sp>
      <p:sp>
        <p:nvSpPr>
          <p:cNvPr id="134" name="PlaceHolder 3"/>
          <p:cNvSpPr>
            <a:spLocks noGrp="1"/>
          </p:cNvSpPr>
          <p:nvPr>
            <p:ph type="body"/>
          </p:nvPr>
        </p:nvSpPr>
        <p:spPr>
          <a:xfrm>
            <a:off x="6768360" y="2052000"/>
            <a:ext cx="3804480" cy="1906560"/>
          </a:xfrm>
          <a:prstGeom prst="rect">
            <a:avLst/>
          </a:prstGeom>
        </p:spPr>
        <p:txBody>
          <a:bodyPr lIns="0" rIns="0" tIns="0" bIns="0">
            <a:normAutofit/>
          </a:bodyPr>
          <a:p>
            <a:endParaRPr b="0" lang="en-US" sz="2000" spc="-1" strike="noStrike">
              <a:solidFill>
                <a:srgbClr val="ffffff"/>
              </a:solidFill>
              <a:latin typeface="Arial"/>
            </a:endParaRPr>
          </a:p>
        </p:txBody>
      </p:sp>
      <p:sp>
        <p:nvSpPr>
          <p:cNvPr id="135" name="PlaceHolder 4"/>
          <p:cNvSpPr>
            <a:spLocks noGrp="1"/>
          </p:cNvSpPr>
          <p:nvPr>
            <p:ph type="body"/>
          </p:nvPr>
        </p:nvSpPr>
        <p:spPr>
          <a:xfrm>
            <a:off x="2773440" y="4140000"/>
            <a:ext cx="3804480" cy="1906560"/>
          </a:xfrm>
          <a:prstGeom prst="rect">
            <a:avLst/>
          </a:prstGeom>
        </p:spPr>
        <p:txBody>
          <a:bodyPr lIns="0" rIns="0" tIns="0" bIns="0">
            <a:normAutofit/>
          </a:bodyPr>
          <a:p>
            <a:endParaRPr b="0" lang="en-US" sz="2000" spc="-1" strike="noStrike">
              <a:solidFill>
                <a:srgbClr val="ffffff"/>
              </a:solidFill>
              <a:latin typeface="Arial"/>
            </a:endParaRPr>
          </a:p>
        </p:txBody>
      </p:sp>
      <p:sp>
        <p:nvSpPr>
          <p:cNvPr id="136" name="PlaceHolder 5"/>
          <p:cNvSpPr>
            <a:spLocks noGrp="1"/>
          </p:cNvSpPr>
          <p:nvPr>
            <p:ph type="body"/>
          </p:nvPr>
        </p:nvSpPr>
        <p:spPr>
          <a:xfrm>
            <a:off x="6768360" y="4140000"/>
            <a:ext cx="3804480" cy="1906560"/>
          </a:xfrm>
          <a:prstGeom prst="rect">
            <a:avLst/>
          </a:prstGeom>
        </p:spPr>
        <p:txBody>
          <a:bodyPr lIns="0" rIns="0" tIns="0" bIns="0">
            <a:normAutofit/>
          </a:bodyPr>
          <a:p>
            <a:endParaRPr b="0" lang="en-US" sz="2000" spc="-1" strike="noStrike">
              <a:solidFill>
                <a:srgbClr val="ffffff"/>
              </a:solidFill>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2611800" y="808200"/>
            <a:ext cx="7957800" cy="1076760"/>
          </a:xfrm>
          <a:prstGeom prst="rect">
            <a:avLst/>
          </a:prstGeom>
        </p:spPr>
        <p:txBody>
          <a:bodyPr lIns="0" rIns="0" tIns="0" bIns="0" anchor="ctr">
            <a:spAutoFit/>
          </a:bodyPr>
          <a:p>
            <a:endParaRPr b="0" lang="en-US" sz="1800" spc="-1" strike="noStrike">
              <a:solidFill>
                <a:srgbClr val="ffffff"/>
              </a:solidFill>
              <a:latin typeface="Arial"/>
            </a:endParaRPr>
          </a:p>
        </p:txBody>
      </p:sp>
      <p:sp>
        <p:nvSpPr>
          <p:cNvPr id="138" name="PlaceHolder 2"/>
          <p:cNvSpPr>
            <a:spLocks noGrp="1"/>
          </p:cNvSpPr>
          <p:nvPr>
            <p:ph type="body"/>
          </p:nvPr>
        </p:nvSpPr>
        <p:spPr>
          <a:xfrm>
            <a:off x="2773440" y="2052000"/>
            <a:ext cx="2510280" cy="1906560"/>
          </a:xfrm>
          <a:prstGeom prst="rect">
            <a:avLst/>
          </a:prstGeom>
        </p:spPr>
        <p:txBody>
          <a:bodyPr lIns="0" rIns="0" tIns="0" bIns="0">
            <a:normAutofit/>
          </a:bodyPr>
          <a:p>
            <a:endParaRPr b="0" lang="en-US" sz="2000" spc="-1" strike="noStrike">
              <a:solidFill>
                <a:srgbClr val="ffffff"/>
              </a:solidFill>
              <a:latin typeface="Arial"/>
            </a:endParaRPr>
          </a:p>
        </p:txBody>
      </p:sp>
      <p:sp>
        <p:nvSpPr>
          <p:cNvPr id="139" name="PlaceHolder 3"/>
          <p:cNvSpPr>
            <a:spLocks noGrp="1"/>
          </p:cNvSpPr>
          <p:nvPr>
            <p:ph type="body"/>
          </p:nvPr>
        </p:nvSpPr>
        <p:spPr>
          <a:xfrm>
            <a:off x="5409720" y="2052000"/>
            <a:ext cx="2510280" cy="1906560"/>
          </a:xfrm>
          <a:prstGeom prst="rect">
            <a:avLst/>
          </a:prstGeom>
        </p:spPr>
        <p:txBody>
          <a:bodyPr lIns="0" rIns="0" tIns="0" bIns="0">
            <a:normAutofit/>
          </a:bodyPr>
          <a:p>
            <a:endParaRPr b="0" lang="en-US" sz="2000" spc="-1" strike="noStrike">
              <a:solidFill>
                <a:srgbClr val="ffffff"/>
              </a:solidFill>
              <a:latin typeface="Arial"/>
            </a:endParaRPr>
          </a:p>
        </p:txBody>
      </p:sp>
      <p:sp>
        <p:nvSpPr>
          <p:cNvPr id="140" name="PlaceHolder 4"/>
          <p:cNvSpPr>
            <a:spLocks noGrp="1"/>
          </p:cNvSpPr>
          <p:nvPr>
            <p:ph type="body"/>
          </p:nvPr>
        </p:nvSpPr>
        <p:spPr>
          <a:xfrm>
            <a:off x="8045640" y="2052000"/>
            <a:ext cx="2510280" cy="1906560"/>
          </a:xfrm>
          <a:prstGeom prst="rect">
            <a:avLst/>
          </a:prstGeom>
        </p:spPr>
        <p:txBody>
          <a:bodyPr lIns="0" rIns="0" tIns="0" bIns="0">
            <a:normAutofit/>
          </a:bodyPr>
          <a:p>
            <a:endParaRPr b="0" lang="en-US" sz="2000" spc="-1" strike="noStrike">
              <a:solidFill>
                <a:srgbClr val="ffffff"/>
              </a:solidFill>
              <a:latin typeface="Arial"/>
            </a:endParaRPr>
          </a:p>
        </p:txBody>
      </p:sp>
      <p:sp>
        <p:nvSpPr>
          <p:cNvPr id="141" name="PlaceHolder 5"/>
          <p:cNvSpPr>
            <a:spLocks noGrp="1"/>
          </p:cNvSpPr>
          <p:nvPr>
            <p:ph type="body"/>
          </p:nvPr>
        </p:nvSpPr>
        <p:spPr>
          <a:xfrm>
            <a:off x="2773440" y="4140000"/>
            <a:ext cx="2510280" cy="1906560"/>
          </a:xfrm>
          <a:prstGeom prst="rect">
            <a:avLst/>
          </a:prstGeom>
        </p:spPr>
        <p:txBody>
          <a:bodyPr lIns="0" rIns="0" tIns="0" bIns="0">
            <a:normAutofit/>
          </a:bodyPr>
          <a:p>
            <a:endParaRPr b="0" lang="en-US" sz="2000" spc="-1" strike="noStrike">
              <a:solidFill>
                <a:srgbClr val="ffffff"/>
              </a:solidFill>
              <a:latin typeface="Arial"/>
            </a:endParaRPr>
          </a:p>
        </p:txBody>
      </p:sp>
      <p:sp>
        <p:nvSpPr>
          <p:cNvPr id="142" name="PlaceHolder 6"/>
          <p:cNvSpPr>
            <a:spLocks noGrp="1"/>
          </p:cNvSpPr>
          <p:nvPr>
            <p:ph type="body"/>
          </p:nvPr>
        </p:nvSpPr>
        <p:spPr>
          <a:xfrm>
            <a:off x="5409720" y="4140000"/>
            <a:ext cx="2510280" cy="1906560"/>
          </a:xfrm>
          <a:prstGeom prst="rect">
            <a:avLst/>
          </a:prstGeom>
        </p:spPr>
        <p:txBody>
          <a:bodyPr lIns="0" rIns="0" tIns="0" bIns="0">
            <a:normAutofit/>
          </a:bodyPr>
          <a:p>
            <a:endParaRPr b="0" lang="en-US" sz="2000" spc="-1" strike="noStrike">
              <a:solidFill>
                <a:srgbClr val="ffffff"/>
              </a:solidFill>
              <a:latin typeface="Arial"/>
            </a:endParaRPr>
          </a:p>
        </p:txBody>
      </p:sp>
      <p:sp>
        <p:nvSpPr>
          <p:cNvPr id="143" name="PlaceHolder 7"/>
          <p:cNvSpPr>
            <a:spLocks noGrp="1"/>
          </p:cNvSpPr>
          <p:nvPr>
            <p:ph type="body"/>
          </p:nvPr>
        </p:nvSpPr>
        <p:spPr>
          <a:xfrm>
            <a:off x="8045640" y="4140000"/>
            <a:ext cx="2510280" cy="1906560"/>
          </a:xfrm>
          <a:prstGeom prst="rect">
            <a:avLst/>
          </a:prstGeom>
        </p:spPr>
        <p:txBody>
          <a:bodyPr lIns="0" rIns="0" tIns="0" bIns="0">
            <a:normAutofit/>
          </a:bodyPr>
          <a:p>
            <a:endParaRPr b="0" lang="en-US" sz="2000" spc="-1" strike="noStrike">
              <a:solidFill>
                <a:srgbClr val="ffffff"/>
              </a:solidFill>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2611800" y="808200"/>
            <a:ext cx="7957800" cy="1076760"/>
          </a:xfrm>
          <a:prstGeom prst="rect">
            <a:avLst/>
          </a:prstGeom>
        </p:spPr>
        <p:txBody>
          <a:bodyPr lIns="0" rIns="0" tIns="0" bIns="0" anchor="ctr">
            <a:spAutoFit/>
          </a:bodyPr>
          <a:p>
            <a:endParaRPr b="0" lang="en-US" sz="1800" spc="-1" strike="noStrike">
              <a:solidFill>
                <a:srgbClr val="ffffff"/>
              </a:solidFill>
              <a:latin typeface="Arial"/>
            </a:endParaRPr>
          </a:p>
        </p:txBody>
      </p:sp>
      <p:sp>
        <p:nvSpPr>
          <p:cNvPr id="17" name="PlaceHolder 2"/>
          <p:cNvSpPr>
            <a:spLocks noGrp="1"/>
          </p:cNvSpPr>
          <p:nvPr>
            <p:ph type="body"/>
          </p:nvPr>
        </p:nvSpPr>
        <p:spPr>
          <a:xfrm>
            <a:off x="2773440" y="2052000"/>
            <a:ext cx="3804480" cy="3997440"/>
          </a:xfrm>
          <a:prstGeom prst="rect">
            <a:avLst/>
          </a:prstGeom>
        </p:spPr>
        <p:txBody>
          <a:bodyPr lIns="0" rIns="0" tIns="0" bIns="0">
            <a:normAutofit/>
          </a:bodyPr>
          <a:p>
            <a:endParaRPr b="0" lang="en-US" sz="2000" spc="-1" strike="noStrike">
              <a:solidFill>
                <a:srgbClr val="ffffff"/>
              </a:solidFill>
              <a:latin typeface="Arial"/>
            </a:endParaRPr>
          </a:p>
        </p:txBody>
      </p:sp>
      <p:sp>
        <p:nvSpPr>
          <p:cNvPr id="18" name="PlaceHolder 3"/>
          <p:cNvSpPr>
            <a:spLocks noGrp="1"/>
          </p:cNvSpPr>
          <p:nvPr>
            <p:ph type="body"/>
          </p:nvPr>
        </p:nvSpPr>
        <p:spPr>
          <a:xfrm>
            <a:off x="6768360" y="2052000"/>
            <a:ext cx="3804480" cy="3997440"/>
          </a:xfrm>
          <a:prstGeom prst="rect">
            <a:avLst/>
          </a:prstGeom>
        </p:spPr>
        <p:txBody>
          <a:bodyPr lIns="0" rIns="0" tIns="0" bIns="0">
            <a:normAutofit/>
          </a:bodyPr>
          <a:p>
            <a:endParaRPr b="0" lang="en-US" sz="2000" spc="-1" strike="noStrike">
              <a:solidFill>
                <a:srgbClr val="ffffff"/>
              </a:solidFill>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9" name="PlaceHolder 1"/>
          <p:cNvSpPr>
            <a:spLocks noGrp="1"/>
          </p:cNvSpPr>
          <p:nvPr>
            <p:ph type="title"/>
          </p:nvPr>
        </p:nvSpPr>
        <p:spPr>
          <a:xfrm>
            <a:off x="2611800" y="808200"/>
            <a:ext cx="7957800" cy="1076760"/>
          </a:xfrm>
          <a:prstGeom prst="rect">
            <a:avLst/>
          </a:prstGeom>
        </p:spPr>
        <p:txBody>
          <a:bodyPr lIns="0" rIns="0" tIns="0" bIns="0" anchor="ctr">
            <a:spAutoFit/>
          </a:bodyPr>
          <a:p>
            <a:endParaRPr b="0" lang="en-US" sz="1800" spc="-1" strike="noStrike">
              <a:solidFill>
                <a:srgbClr val="ffffff"/>
              </a:solidFill>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0" name="PlaceHolder 1"/>
          <p:cNvSpPr>
            <a:spLocks noGrp="1"/>
          </p:cNvSpPr>
          <p:nvPr>
            <p:ph type="subTitle"/>
          </p:nvPr>
        </p:nvSpPr>
        <p:spPr>
          <a:xfrm>
            <a:off x="2611800" y="808200"/>
            <a:ext cx="7957800" cy="4992480"/>
          </a:xfrm>
          <a:prstGeom prst="rect">
            <a:avLst/>
          </a:prstGeom>
        </p:spPr>
        <p:txBody>
          <a:bodyPr lIns="0" rIns="0" tIns="0" bIns="0" anchor="ctr">
            <a:spAutoFit/>
          </a:bodyPr>
          <a:p>
            <a:pPr algn="ctr"/>
            <a:endParaRPr b="0" lang="en-US"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2611800" y="808200"/>
            <a:ext cx="7957800" cy="1076760"/>
          </a:xfrm>
          <a:prstGeom prst="rect">
            <a:avLst/>
          </a:prstGeom>
        </p:spPr>
        <p:txBody>
          <a:bodyPr lIns="0" rIns="0" tIns="0" bIns="0" anchor="ctr">
            <a:spAutoFit/>
          </a:bodyPr>
          <a:p>
            <a:endParaRPr b="0" lang="en-US" sz="1800" spc="-1" strike="noStrike">
              <a:solidFill>
                <a:srgbClr val="ffffff"/>
              </a:solidFill>
              <a:latin typeface="Arial"/>
            </a:endParaRPr>
          </a:p>
        </p:txBody>
      </p:sp>
      <p:sp>
        <p:nvSpPr>
          <p:cNvPr id="22" name="PlaceHolder 2"/>
          <p:cNvSpPr>
            <a:spLocks noGrp="1"/>
          </p:cNvSpPr>
          <p:nvPr>
            <p:ph type="body"/>
          </p:nvPr>
        </p:nvSpPr>
        <p:spPr>
          <a:xfrm>
            <a:off x="2773440" y="2052000"/>
            <a:ext cx="3804480" cy="1906560"/>
          </a:xfrm>
          <a:prstGeom prst="rect">
            <a:avLst/>
          </a:prstGeom>
        </p:spPr>
        <p:txBody>
          <a:bodyPr lIns="0" rIns="0" tIns="0" bIns="0">
            <a:normAutofit/>
          </a:bodyPr>
          <a:p>
            <a:endParaRPr b="0" lang="en-US" sz="2000" spc="-1" strike="noStrike">
              <a:solidFill>
                <a:srgbClr val="ffffff"/>
              </a:solidFill>
              <a:latin typeface="Arial"/>
            </a:endParaRPr>
          </a:p>
        </p:txBody>
      </p:sp>
      <p:sp>
        <p:nvSpPr>
          <p:cNvPr id="23" name="PlaceHolder 3"/>
          <p:cNvSpPr>
            <a:spLocks noGrp="1"/>
          </p:cNvSpPr>
          <p:nvPr>
            <p:ph type="body"/>
          </p:nvPr>
        </p:nvSpPr>
        <p:spPr>
          <a:xfrm>
            <a:off x="6768360" y="2052000"/>
            <a:ext cx="3804480" cy="3997440"/>
          </a:xfrm>
          <a:prstGeom prst="rect">
            <a:avLst/>
          </a:prstGeom>
        </p:spPr>
        <p:txBody>
          <a:bodyPr lIns="0" rIns="0" tIns="0" bIns="0">
            <a:normAutofit/>
          </a:bodyPr>
          <a:p>
            <a:endParaRPr b="0" lang="en-US" sz="2000" spc="-1" strike="noStrike">
              <a:solidFill>
                <a:srgbClr val="ffffff"/>
              </a:solidFill>
              <a:latin typeface="Arial"/>
            </a:endParaRPr>
          </a:p>
        </p:txBody>
      </p:sp>
      <p:sp>
        <p:nvSpPr>
          <p:cNvPr id="24" name="PlaceHolder 4"/>
          <p:cNvSpPr>
            <a:spLocks noGrp="1"/>
          </p:cNvSpPr>
          <p:nvPr>
            <p:ph type="body"/>
          </p:nvPr>
        </p:nvSpPr>
        <p:spPr>
          <a:xfrm>
            <a:off x="2773440" y="4140000"/>
            <a:ext cx="3804480" cy="1906560"/>
          </a:xfrm>
          <a:prstGeom prst="rect">
            <a:avLst/>
          </a:prstGeom>
        </p:spPr>
        <p:txBody>
          <a:bodyPr lIns="0" rIns="0" tIns="0" bIns="0">
            <a:normAutofit/>
          </a:bodyPr>
          <a:p>
            <a:endParaRPr b="0" lang="en-US" sz="2000" spc="-1" strike="noStrike">
              <a:solidFill>
                <a:srgbClr val="ffffff"/>
              </a:solidFill>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2611800" y="808200"/>
            <a:ext cx="7957800" cy="1076760"/>
          </a:xfrm>
          <a:prstGeom prst="rect">
            <a:avLst/>
          </a:prstGeom>
        </p:spPr>
        <p:txBody>
          <a:bodyPr lIns="0" rIns="0" tIns="0" bIns="0" anchor="ctr">
            <a:spAutoFit/>
          </a:bodyPr>
          <a:p>
            <a:endParaRPr b="0" lang="en-US" sz="1800" spc="-1" strike="noStrike">
              <a:solidFill>
                <a:srgbClr val="ffffff"/>
              </a:solidFill>
              <a:latin typeface="Arial"/>
            </a:endParaRPr>
          </a:p>
        </p:txBody>
      </p:sp>
      <p:sp>
        <p:nvSpPr>
          <p:cNvPr id="26" name="PlaceHolder 2"/>
          <p:cNvSpPr>
            <a:spLocks noGrp="1"/>
          </p:cNvSpPr>
          <p:nvPr>
            <p:ph type="body"/>
          </p:nvPr>
        </p:nvSpPr>
        <p:spPr>
          <a:xfrm>
            <a:off x="2773440" y="2052000"/>
            <a:ext cx="3804480" cy="3997440"/>
          </a:xfrm>
          <a:prstGeom prst="rect">
            <a:avLst/>
          </a:prstGeom>
        </p:spPr>
        <p:txBody>
          <a:bodyPr lIns="0" rIns="0" tIns="0" bIns="0">
            <a:normAutofit/>
          </a:bodyPr>
          <a:p>
            <a:endParaRPr b="0" lang="en-US" sz="2000" spc="-1" strike="noStrike">
              <a:solidFill>
                <a:srgbClr val="ffffff"/>
              </a:solidFill>
              <a:latin typeface="Arial"/>
            </a:endParaRPr>
          </a:p>
        </p:txBody>
      </p:sp>
      <p:sp>
        <p:nvSpPr>
          <p:cNvPr id="27" name="PlaceHolder 3"/>
          <p:cNvSpPr>
            <a:spLocks noGrp="1"/>
          </p:cNvSpPr>
          <p:nvPr>
            <p:ph type="body"/>
          </p:nvPr>
        </p:nvSpPr>
        <p:spPr>
          <a:xfrm>
            <a:off x="6768360" y="2052000"/>
            <a:ext cx="3804480" cy="1906560"/>
          </a:xfrm>
          <a:prstGeom prst="rect">
            <a:avLst/>
          </a:prstGeom>
        </p:spPr>
        <p:txBody>
          <a:bodyPr lIns="0" rIns="0" tIns="0" bIns="0">
            <a:normAutofit/>
          </a:bodyPr>
          <a:p>
            <a:endParaRPr b="0" lang="en-US" sz="2000" spc="-1" strike="noStrike">
              <a:solidFill>
                <a:srgbClr val="ffffff"/>
              </a:solidFill>
              <a:latin typeface="Arial"/>
            </a:endParaRPr>
          </a:p>
        </p:txBody>
      </p:sp>
      <p:sp>
        <p:nvSpPr>
          <p:cNvPr id="28" name="PlaceHolder 4"/>
          <p:cNvSpPr>
            <a:spLocks noGrp="1"/>
          </p:cNvSpPr>
          <p:nvPr>
            <p:ph type="body"/>
          </p:nvPr>
        </p:nvSpPr>
        <p:spPr>
          <a:xfrm>
            <a:off x="6768360" y="4140000"/>
            <a:ext cx="3804480" cy="1906560"/>
          </a:xfrm>
          <a:prstGeom prst="rect">
            <a:avLst/>
          </a:prstGeom>
        </p:spPr>
        <p:txBody>
          <a:bodyPr lIns="0" rIns="0" tIns="0" bIns="0">
            <a:normAutofit/>
          </a:bodyPr>
          <a:p>
            <a:endParaRPr b="0" lang="en-US" sz="2000" spc="-1" strike="noStrike">
              <a:solidFill>
                <a:srgbClr val="ffffff"/>
              </a:solidFill>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2611800" y="808200"/>
            <a:ext cx="7957800" cy="1076760"/>
          </a:xfrm>
          <a:prstGeom prst="rect">
            <a:avLst/>
          </a:prstGeom>
        </p:spPr>
        <p:txBody>
          <a:bodyPr lIns="0" rIns="0" tIns="0" bIns="0" anchor="ctr">
            <a:spAutoFit/>
          </a:bodyPr>
          <a:p>
            <a:endParaRPr b="0" lang="en-US" sz="1800" spc="-1" strike="noStrike">
              <a:solidFill>
                <a:srgbClr val="ffffff"/>
              </a:solidFill>
              <a:latin typeface="Arial"/>
            </a:endParaRPr>
          </a:p>
        </p:txBody>
      </p:sp>
      <p:sp>
        <p:nvSpPr>
          <p:cNvPr id="30" name="PlaceHolder 2"/>
          <p:cNvSpPr>
            <a:spLocks noGrp="1"/>
          </p:cNvSpPr>
          <p:nvPr>
            <p:ph type="body"/>
          </p:nvPr>
        </p:nvSpPr>
        <p:spPr>
          <a:xfrm>
            <a:off x="2773440" y="2052000"/>
            <a:ext cx="3804480" cy="1906560"/>
          </a:xfrm>
          <a:prstGeom prst="rect">
            <a:avLst/>
          </a:prstGeom>
        </p:spPr>
        <p:txBody>
          <a:bodyPr lIns="0" rIns="0" tIns="0" bIns="0">
            <a:normAutofit/>
          </a:bodyPr>
          <a:p>
            <a:endParaRPr b="0" lang="en-US" sz="2000" spc="-1" strike="noStrike">
              <a:solidFill>
                <a:srgbClr val="ffffff"/>
              </a:solidFill>
              <a:latin typeface="Arial"/>
            </a:endParaRPr>
          </a:p>
        </p:txBody>
      </p:sp>
      <p:sp>
        <p:nvSpPr>
          <p:cNvPr id="31" name="PlaceHolder 3"/>
          <p:cNvSpPr>
            <a:spLocks noGrp="1"/>
          </p:cNvSpPr>
          <p:nvPr>
            <p:ph type="body"/>
          </p:nvPr>
        </p:nvSpPr>
        <p:spPr>
          <a:xfrm>
            <a:off x="6768360" y="2052000"/>
            <a:ext cx="3804480" cy="1906560"/>
          </a:xfrm>
          <a:prstGeom prst="rect">
            <a:avLst/>
          </a:prstGeom>
        </p:spPr>
        <p:txBody>
          <a:bodyPr lIns="0" rIns="0" tIns="0" bIns="0">
            <a:normAutofit/>
          </a:bodyPr>
          <a:p>
            <a:endParaRPr b="0" lang="en-US" sz="2000" spc="-1" strike="noStrike">
              <a:solidFill>
                <a:srgbClr val="ffffff"/>
              </a:solidFill>
              <a:latin typeface="Arial"/>
            </a:endParaRPr>
          </a:p>
        </p:txBody>
      </p:sp>
      <p:sp>
        <p:nvSpPr>
          <p:cNvPr id="32" name="PlaceHolder 4"/>
          <p:cNvSpPr>
            <a:spLocks noGrp="1"/>
          </p:cNvSpPr>
          <p:nvPr>
            <p:ph type="body"/>
          </p:nvPr>
        </p:nvSpPr>
        <p:spPr>
          <a:xfrm>
            <a:off x="2773440" y="4140000"/>
            <a:ext cx="7796160" cy="1906560"/>
          </a:xfrm>
          <a:prstGeom prst="rect">
            <a:avLst/>
          </a:prstGeom>
        </p:spPr>
        <p:txBody>
          <a:bodyPr lIns="0" rIns="0" tIns="0" bIns="0">
            <a:normAutofit/>
          </a:bodyPr>
          <a:p>
            <a:endParaRPr b="0" lang="en-US" sz="2000" spc="-1" strike="noStrike">
              <a:solidFill>
                <a:srgbClr val="ffffff"/>
              </a:solidFill>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slideLayout" Target="../slideLayouts/slideLayout1.xml"/><Relationship Id="rId6" Type="http://schemas.openxmlformats.org/officeDocument/2006/relationships/slideLayout" Target="../slideLayouts/slideLayout2.xml"/><Relationship Id="rId7" Type="http://schemas.openxmlformats.org/officeDocument/2006/relationships/slideLayout" Target="../slideLayouts/slideLayout3.xml"/><Relationship Id="rId8" Type="http://schemas.openxmlformats.org/officeDocument/2006/relationships/slideLayout" Target="../slideLayouts/slideLayout4.xml"/><Relationship Id="rId9" Type="http://schemas.openxmlformats.org/officeDocument/2006/relationships/slideLayout" Target="../slideLayouts/slideLayout5.xml"/><Relationship Id="rId10" Type="http://schemas.openxmlformats.org/officeDocument/2006/relationships/slideLayout" Target="../slideLayouts/slideLayout6.xml"/><Relationship Id="rId11" Type="http://schemas.openxmlformats.org/officeDocument/2006/relationships/slideLayout" Target="../slideLayouts/slideLayout7.xml"/><Relationship Id="rId12" Type="http://schemas.openxmlformats.org/officeDocument/2006/relationships/slideLayout" Target="../slideLayouts/slideLayout8.xml"/><Relationship Id="rId13" Type="http://schemas.openxmlformats.org/officeDocument/2006/relationships/slideLayout" Target="../slideLayouts/slideLayout9.xml"/><Relationship Id="rId14" Type="http://schemas.openxmlformats.org/officeDocument/2006/relationships/slideLayout" Target="../slideLayouts/slideLayout10.xml"/><Relationship Id="rId15" Type="http://schemas.openxmlformats.org/officeDocument/2006/relationships/slideLayout" Target="../slideLayouts/slideLayout11.xml"/><Relationship Id="rId16"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4.jpe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 Id="rId9" Type="http://schemas.openxmlformats.org/officeDocument/2006/relationships/slideLayout" Target="../slideLayouts/slideLayout17.xml"/><Relationship Id="rId10" Type="http://schemas.openxmlformats.org/officeDocument/2006/relationships/slideLayout" Target="../slideLayouts/slideLayout18.xml"/><Relationship Id="rId11" Type="http://schemas.openxmlformats.org/officeDocument/2006/relationships/slideLayout" Target="../slideLayouts/slideLayout19.xml"/><Relationship Id="rId12" Type="http://schemas.openxmlformats.org/officeDocument/2006/relationships/slideLayout" Target="../slideLayouts/slideLayout20.xml"/><Relationship Id="rId13" Type="http://schemas.openxmlformats.org/officeDocument/2006/relationships/slideLayout" Target="../slideLayouts/slideLayout21.xml"/><Relationship Id="rId14" Type="http://schemas.openxmlformats.org/officeDocument/2006/relationships/slideLayout" Target="../slideLayouts/slideLayout22.xml"/><Relationship Id="rId15" Type="http://schemas.openxmlformats.org/officeDocument/2006/relationships/slideLayout" Target="../slideLayouts/slideLayout23.xml"/><Relationship Id="rId16"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7.jpeg"/><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 Id="rId9" Type="http://schemas.openxmlformats.org/officeDocument/2006/relationships/slideLayout" Target="../slideLayouts/slideLayout29.xml"/><Relationship Id="rId10" Type="http://schemas.openxmlformats.org/officeDocument/2006/relationships/slideLayout" Target="../slideLayouts/slideLayout30.xml"/><Relationship Id="rId11" Type="http://schemas.openxmlformats.org/officeDocument/2006/relationships/slideLayout" Target="../slideLayouts/slideLayout31.xml"/><Relationship Id="rId12" Type="http://schemas.openxmlformats.org/officeDocument/2006/relationships/slideLayout" Target="../slideLayouts/slideLayout32.xml"/><Relationship Id="rId13" Type="http://schemas.openxmlformats.org/officeDocument/2006/relationships/slideLayout" Target="../slideLayouts/slideLayout33.xml"/><Relationship Id="rId14" Type="http://schemas.openxmlformats.org/officeDocument/2006/relationships/slideLayout" Target="../slideLayouts/slideLayout34.xml"/><Relationship Id="rId15" Type="http://schemas.openxmlformats.org/officeDocument/2006/relationships/slideLayout" Target="../slideLayouts/slideLayout35.xml"/><Relationship Id="rId16"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pic>
        <p:nvPicPr>
          <p:cNvPr id="0" name="Picture 17" descr=""/>
          <p:cNvPicPr/>
          <p:nvPr/>
        </p:nvPicPr>
        <p:blipFill>
          <a:blip r:embed="rId3"/>
          <a:stretch/>
        </p:blipFill>
        <p:spPr>
          <a:xfrm>
            <a:off x="2831760" y="2105280"/>
            <a:ext cx="9360000" cy="4752360"/>
          </a:xfrm>
          <a:prstGeom prst="rect">
            <a:avLst/>
          </a:prstGeom>
          <a:ln>
            <a:noFill/>
          </a:ln>
        </p:spPr>
      </p:pic>
      <p:pic>
        <p:nvPicPr>
          <p:cNvPr id="1" name="Picture 14" descr=""/>
          <p:cNvPicPr/>
          <p:nvPr/>
        </p:nvPicPr>
        <p:blipFill>
          <a:blip r:embed="rId4"/>
          <a:stretch/>
        </p:blipFill>
        <p:spPr>
          <a:xfrm>
            <a:off x="0" y="0"/>
            <a:ext cx="12189600" cy="6857640"/>
          </a:xfrm>
          <a:prstGeom prst="rect">
            <a:avLst/>
          </a:prstGeom>
          <a:ln>
            <a:noFill/>
          </a:ln>
        </p:spPr>
      </p:pic>
      <p:sp>
        <p:nvSpPr>
          <p:cNvPr id="2" name="CustomShape 1"/>
          <p:cNvSpPr/>
          <p:nvPr/>
        </p:nvSpPr>
        <p:spPr>
          <a:xfrm>
            <a:off x="0" y="0"/>
            <a:ext cx="96372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3" name="CustomShape 2"/>
          <p:cNvSpPr/>
          <p:nvPr/>
        </p:nvSpPr>
        <p:spPr>
          <a:xfrm>
            <a:off x="961920" y="0"/>
            <a:ext cx="45360" cy="6857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p:style>
      </p:sp>
      <p:sp>
        <p:nvSpPr>
          <p:cNvPr id="4" name="CustomShape 3"/>
          <p:cNvSpPr/>
          <p:nvPr/>
        </p:nvSpPr>
        <p:spPr>
          <a:xfrm>
            <a:off x="1007640" y="0"/>
            <a:ext cx="7934040" cy="685764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p:style>
      </p:sp>
      <p:sp>
        <p:nvSpPr>
          <p:cNvPr id="5" name="CustomShape 4"/>
          <p:cNvSpPr/>
          <p:nvPr/>
        </p:nvSpPr>
        <p:spPr>
          <a:xfrm>
            <a:off x="8942040" y="0"/>
            <a:ext cx="27000" cy="6857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p:style>
      </p:sp>
      <p:sp>
        <p:nvSpPr>
          <p:cNvPr id="6" name="PlaceHolder 5"/>
          <p:cNvSpPr>
            <a:spLocks noGrp="1"/>
          </p:cNvSpPr>
          <p:nvPr>
            <p:ph type="title"/>
          </p:nvPr>
        </p:nvSpPr>
        <p:spPr>
          <a:xfrm>
            <a:off x="2611800" y="3429000"/>
            <a:ext cx="5517720" cy="2268360"/>
          </a:xfrm>
          <a:prstGeom prst="rect">
            <a:avLst/>
          </a:prstGeom>
        </p:spPr>
        <p:txBody>
          <a:bodyPr>
            <a:normAutofit/>
          </a:bodyPr>
          <a:p>
            <a:pPr algn="r">
              <a:lnSpc>
                <a:spcPct val="90000"/>
              </a:lnSpc>
            </a:pPr>
            <a:r>
              <a:rPr b="0" lang="en-US" sz="6000" spc="-1" strike="noStrike">
                <a:solidFill>
                  <a:srgbClr val="ffffff"/>
                </a:solidFill>
                <a:latin typeface="Arial"/>
              </a:rPr>
              <a:t>按一下以編輯母片標題樣式</a:t>
            </a:r>
            <a:endParaRPr b="0" lang="en-US" sz="6000" spc="-1" strike="noStrike">
              <a:solidFill>
                <a:srgbClr val="ffffff"/>
              </a:solidFill>
              <a:latin typeface="Arial"/>
            </a:endParaRPr>
          </a:p>
        </p:txBody>
      </p:sp>
      <p:sp>
        <p:nvSpPr>
          <p:cNvPr id="7" name="PlaceHolder 6"/>
          <p:cNvSpPr>
            <a:spLocks noGrp="1"/>
          </p:cNvSpPr>
          <p:nvPr>
            <p:ph type="dt"/>
          </p:nvPr>
        </p:nvSpPr>
        <p:spPr>
          <a:xfrm rot="5400000">
            <a:off x="-809640" y="5270400"/>
            <a:ext cx="2662200" cy="182520"/>
          </a:xfrm>
          <a:prstGeom prst="rect">
            <a:avLst/>
          </a:prstGeom>
        </p:spPr>
        <p:txBody>
          <a:bodyPr tIns="18360">
            <a:noAutofit/>
          </a:bodyPr>
          <a:p>
            <a:pPr algn="r">
              <a:lnSpc>
                <a:spcPct val="100000"/>
              </a:lnSpc>
            </a:pPr>
            <a:fld id="{D8A8460E-63D0-41E7-879B-1ED14B79237D}" type="datetime">
              <a:rPr b="0" lang="en-US" sz="800" spc="-1" strike="noStrike">
                <a:solidFill>
                  <a:srgbClr val="ffffff"/>
                </a:solidFill>
                <a:latin typeface="Arial"/>
              </a:rPr>
              <a:t>8/30/19</a:t>
            </a:fld>
            <a:endParaRPr b="0" lang="en-US" sz="800" spc="-1" strike="noStrike">
              <a:latin typeface="Times New Roman"/>
            </a:endParaRPr>
          </a:p>
        </p:txBody>
      </p:sp>
      <p:sp>
        <p:nvSpPr>
          <p:cNvPr id="8" name="PlaceHolder 7"/>
          <p:cNvSpPr>
            <a:spLocks noGrp="1"/>
          </p:cNvSpPr>
          <p:nvPr>
            <p:ph type="ftr"/>
          </p:nvPr>
        </p:nvSpPr>
        <p:spPr>
          <a:xfrm rot="5400000">
            <a:off x="-2236680" y="3661200"/>
            <a:ext cx="5884920" cy="178920"/>
          </a:xfrm>
          <a:prstGeom prst="rect">
            <a:avLst/>
          </a:prstGeom>
        </p:spPr>
        <p:txBody>
          <a:bodyPr bIns="18360" anchor="b">
            <a:noAutofit/>
          </a:bodyPr>
          <a:p>
            <a:pPr algn="ctr"/>
            <a:endParaRPr b="0" lang="en-US" sz="1400" spc="-1" strike="noStrike">
              <a:latin typeface="Times New Roman"/>
            </a:endParaRPr>
          </a:p>
          <a:p>
            <a:pPr algn="r">
              <a:lnSpc>
                <a:spcPct val="100000"/>
              </a:lnSpc>
            </a:pPr>
            <a:r>
              <a:rPr b="0" lang="en-US" sz="800" spc="-1" strike="noStrike">
                <a:solidFill>
                  <a:srgbClr val="ffffff"/>
                </a:solidFill>
                <a:latin typeface="Arial"/>
              </a:rPr>
              <a:t>              </a:t>
            </a:r>
            <a:endParaRPr b="0" lang="en-US" sz="800" spc="-1" strike="noStrike">
              <a:latin typeface="Times New Roman"/>
            </a:endParaRPr>
          </a:p>
        </p:txBody>
      </p:sp>
      <p:sp>
        <p:nvSpPr>
          <p:cNvPr id="9" name="PlaceHolder 8"/>
          <p:cNvSpPr>
            <a:spLocks noGrp="1"/>
          </p:cNvSpPr>
          <p:nvPr>
            <p:ph type="sldNum"/>
          </p:nvPr>
        </p:nvSpPr>
        <p:spPr>
          <a:xfrm>
            <a:off x="158400" y="164520"/>
            <a:ext cx="636480" cy="322560"/>
          </a:xfrm>
          <a:prstGeom prst="rect">
            <a:avLst/>
          </a:prstGeom>
        </p:spPr>
        <p:txBody>
          <a:bodyPr rIns="45720" anchor="ctr">
            <a:noAutofit/>
          </a:bodyPr>
          <a:p>
            <a:pPr algn="r">
              <a:lnSpc>
                <a:spcPct val="100000"/>
              </a:lnSpc>
            </a:pPr>
            <a:fld id="{BD679DA9-5255-494A-B019-0D6A4132A625}" type="slidenum">
              <a:rPr b="0" lang="en-US" sz="1800" spc="-1" strike="noStrike">
                <a:solidFill>
                  <a:srgbClr val="ffffff"/>
                </a:solidFill>
                <a:latin typeface="Arial"/>
              </a:rPr>
              <a:t>&lt;編號&gt;</a:t>
            </a:fld>
            <a:endParaRPr b="0" lang="en-US" sz="1800" spc="-1" strike="noStrike">
              <a:latin typeface="Times New Roman"/>
            </a:endParaRPr>
          </a:p>
        </p:txBody>
      </p:sp>
      <p:sp>
        <p:nvSpPr>
          <p:cNvPr id="10" name="CustomShape 9"/>
          <p:cNvSpPr/>
          <p:nvPr/>
        </p:nvSpPr>
        <p:spPr>
          <a:xfrm>
            <a:off x="2191320" y="3262680"/>
            <a:ext cx="415440" cy="45612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0" lang="en-US" sz="2400" spc="-1" strike="noStrike">
                <a:solidFill>
                  <a:srgbClr val="8ec0c1"/>
                </a:solidFill>
                <a:latin typeface="Wingdings 3"/>
              </a:rPr>
              <a:t>z</a:t>
            </a:r>
            <a:endParaRPr b="0" lang="en-US" sz="2400" spc="-1" strike="noStrike">
              <a:latin typeface="Arial"/>
            </a:endParaRPr>
          </a:p>
        </p:txBody>
      </p:sp>
      <p:sp>
        <p:nvSpPr>
          <p:cNvPr id="11" name="PlaceHolder 10"/>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000" spc="-1" strike="noStrike">
                <a:solidFill>
                  <a:srgbClr val="ffffff"/>
                </a:solidFill>
                <a:latin typeface="Arial"/>
              </a:rPr>
              <a:t>請按這裡編輯大綱文字格式</a:t>
            </a:r>
            <a:endParaRPr b="0" lang="en-US" sz="2000" spc="-1" strike="noStrike">
              <a:solidFill>
                <a:srgbClr val="ffffff"/>
              </a:solidFill>
              <a:latin typeface="Arial"/>
            </a:endParaRPr>
          </a:p>
          <a:p>
            <a:pPr lvl="1" marL="864000" indent="-324000">
              <a:spcBef>
                <a:spcPts val="1134"/>
              </a:spcBef>
              <a:buClr>
                <a:srgbClr val="000000"/>
              </a:buClr>
              <a:buSzPct val="75000"/>
              <a:buFont typeface="Symbol" charset="2"/>
              <a:buChar char=""/>
            </a:pPr>
            <a:r>
              <a:rPr b="0" lang="en-US" sz="1600" spc="-1" strike="noStrike">
                <a:solidFill>
                  <a:srgbClr val="ffffff"/>
                </a:solidFill>
                <a:latin typeface="Arial"/>
              </a:rPr>
              <a:t>第二個大綱層次</a:t>
            </a:r>
            <a:endParaRPr b="0" lang="en-US" sz="1600" spc="-1" strike="noStrike">
              <a:solidFill>
                <a:srgbClr val="ffffff"/>
              </a:solidFill>
              <a:latin typeface="Arial"/>
            </a:endParaRPr>
          </a:p>
          <a:p>
            <a:pPr lvl="2" marL="1296000" indent="-288000">
              <a:spcBef>
                <a:spcPts val="850"/>
              </a:spcBef>
              <a:buClr>
                <a:srgbClr val="000000"/>
              </a:buClr>
              <a:buSzPct val="45000"/>
              <a:buFont typeface="Wingdings" charset="2"/>
              <a:buChar char=""/>
            </a:pPr>
            <a:r>
              <a:rPr b="0" lang="en-US" sz="1400" spc="-1" strike="noStrike">
                <a:solidFill>
                  <a:srgbClr val="ffffff"/>
                </a:solidFill>
                <a:latin typeface="Arial"/>
              </a:rPr>
              <a:t>第三個大綱層次</a:t>
            </a:r>
            <a:endParaRPr b="0" lang="en-US" sz="1400" spc="-1" strike="noStrike">
              <a:solidFill>
                <a:srgbClr val="ffffff"/>
              </a:solidFill>
              <a:latin typeface="Arial"/>
            </a:endParaRPr>
          </a:p>
          <a:p>
            <a:pPr lvl="3" marL="1728000" indent="-216000">
              <a:spcBef>
                <a:spcPts val="567"/>
              </a:spcBef>
              <a:buClr>
                <a:srgbClr val="000000"/>
              </a:buClr>
              <a:buSzPct val="75000"/>
              <a:buFont typeface="Symbol" charset="2"/>
              <a:buChar char=""/>
            </a:pPr>
            <a:r>
              <a:rPr b="0" lang="en-US" sz="1200" spc="-1" strike="noStrike">
                <a:solidFill>
                  <a:srgbClr val="ffffff"/>
                </a:solidFill>
                <a:latin typeface="Arial"/>
              </a:rPr>
              <a:t>第四個大綱層次</a:t>
            </a:r>
            <a:endParaRPr b="0" lang="en-US" sz="1200" spc="-1" strike="noStrike">
              <a:solidFill>
                <a:srgbClr val="ffffff"/>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ffffff"/>
                </a:solidFill>
                <a:latin typeface="Arial"/>
              </a:rPr>
              <a:t>第五個大綱層次</a:t>
            </a:r>
            <a:endParaRPr b="0" lang="en-US" sz="2000" spc="-1" strike="noStrike">
              <a:solidFill>
                <a:srgbClr val="ffffff"/>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ffffff"/>
                </a:solidFill>
                <a:latin typeface="Arial"/>
              </a:rPr>
              <a:t>第六個大綱層次</a:t>
            </a:r>
            <a:endParaRPr b="0" lang="en-US" sz="2000" spc="-1" strike="noStrike">
              <a:solidFill>
                <a:srgbClr val="ffffff"/>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ffffff"/>
                </a:solidFill>
                <a:latin typeface="Arial"/>
              </a:rPr>
              <a:t>第七個大綱層次</a:t>
            </a:r>
            <a:endParaRPr b="0" lang="en-US" sz="2000" spc="-1" strike="noStrike">
              <a:solidFill>
                <a:srgbClr val="ffffff"/>
              </a:solidFill>
              <a:latin typeface="Arial"/>
            </a:endParaRPr>
          </a:p>
        </p:txBody>
      </p:sp>
    </p:spTree>
  </p:cSld>
  <p:clrMap bg1="lt1" bg2="lt2" tx1="dk1" tx2="dk2" accent1="accent1" accent2="accent2" accent3="accent3" accent4="accent4" accent5="accent5" accent6="accent6" hlink="hlink" folHlink="folHlink"/>
  <p:sldLayoutIdLst>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pic>
        <p:nvPicPr>
          <p:cNvPr id="48" name="Picture 17" descr=""/>
          <p:cNvPicPr/>
          <p:nvPr/>
        </p:nvPicPr>
        <p:blipFill>
          <a:blip r:embed="rId3"/>
          <a:stretch/>
        </p:blipFill>
        <p:spPr>
          <a:xfrm>
            <a:off x="2831760" y="2105280"/>
            <a:ext cx="9360000" cy="4752360"/>
          </a:xfrm>
          <a:prstGeom prst="rect">
            <a:avLst/>
          </a:prstGeom>
          <a:ln>
            <a:noFill/>
          </a:ln>
        </p:spPr>
      </p:pic>
      <p:pic>
        <p:nvPicPr>
          <p:cNvPr id="49" name="Picture 14" descr=""/>
          <p:cNvPicPr/>
          <p:nvPr/>
        </p:nvPicPr>
        <p:blipFill>
          <a:blip r:embed="rId4"/>
          <a:stretch/>
        </p:blipFill>
        <p:spPr>
          <a:xfrm>
            <a:off x="0" y="0"/>
            <a:ext cx="12189600" cy="6857640"/>
          </a:xfrm>
          <a:prstGeom prst="rect">
            <a:avLst/>
          </a:prstGeom>
          <a:ln>
            <a:noFill/>
          </a:ln>
        </p:spPr>
      </p:pic>
      <p:sp>
        <p:nvSpPr>
          <p:cNvPr id="50" name="CustomShape 1"/>
          <p:cNvSpPr/>
          <p:nvPr/>
        </p:nvSpPr>
        <p:spPr>
          <a:xfrm>
            <a:off x="0" y="0"/>
            <a:ext cx="96372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51" name="CustomShape 2"/>
          <p:cNvSpPr/>
          <p:nvPr/>
        </p:nvSpPr>
        <p:spPr>
          <a:xfrm>
            <a:off x="961920" y="0"/>
            <a:ext cx="45360" cy="6857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p:style>
      </p:sp>
      <p:sp>
        <p:nvSpPr>
          <p:cNvPr id="52" name="CustomShape 3"/>
          <p:cNvSpPr/>
          <p:nvPr/>
        </p:nvSpPr>
        <p:spPr>
          <a:xfrm>
            <a:off x="1004400" y="0"/>
            <a:ext cx="10371960" cy="685764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p:style>
      </p:sp>
      <p:sp>
        <p:nvSpPr>
          <p:cNvPr id="53" name="CustomShape 4"/>
          <p:cNvSpPr/>
          <p:nvPr/>
        </p:nvSpPr>
        <p:spPr>
          <a:xfrm>
            <a:off x="11377440" y="0"/>
            <a:ext cx="27000" cy="6857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p:style>
      </p:sp>
      <p:sp>
        <p:nvSpPr>
          <p:cNvPr id="54" name="PlaceHolder 5"/>
          <p:cNvSpPr>
            <a:spLocks noGrp="1"/>
          </p:cNvSpPr>
          <p:nvPr>
            <p:ph type="title"/>
          </p:nvPr>
        </p:nvSpPr>
        <p:spPr>
          <a:xfrm>
            <a:off x="2611800" y="808200"/>
            <a:ext cx="7957800" cy="1076760"/>
          </a:xfrm>
          <a:prstGeom prst="rect">
            <a:avLst/>
          </a:prstGeom>
        </p:spPr>
        <p:txBody>
          <a:bodyPr>
            <a:noAutofit/>
          </a:bodyPr>
          <a:p>
            <a:pPr algn="r">
              <a:lnSpc>
                <a:spcPct val="90000"/>
              </a:lnSpc>
            </a:pPr>
            <a:r>
              <a:rPr b="0" lang="en-US" sz="3400" spc="-1" strike="noStrike">
                <a:solidFill>
                  <a:srgbClr val="ffffff"/>
                </a:solidFill>
                <a:latin typeface="Arial"/>
              </a:rPr>
              <a:t>按一下以編輯母片標題樣式</a:t>
            </a:r>
            <a:endParaRPr b="0" lang="en-US" sz="3400" spc="-1" strike="noStrike">
              <a:solidFill>
                <a:srgbClr val="ffffff"/>
              </a:solidFill>
              <a:latin typeface="Arial"/>
            </a:endParaRPr>
          </a:p>
        </p:txBody>
      </p:sp>
      <p:sp>
        <p:nvSpPr>
          <p:cNvPr id="55" name="PlaceHolder 6"/>
          <p:cNvSpPr>
            <a:spLocks noGrp="1"/>
          </p:cNvSpPr>
          <p:nvPr>
            <p:ph type="body"/>
          </p:nvPr>
        </p:nvSpPr>
        <p:spPr>
          <a:xfrm>
            <a:off x="2773440" y="2052000"/>
            <a:ext cx="7796160" cy="3997440"/>
          </a:xfrm>
          <a:prstGeom prst="rect">
            <a:avLst/>
          </a:prstGeom>
        </p:spPr>
        <p:txBody>
          <a:bodyPr anchor="ctr">
            <a:noAutofit/>
          </a:bodyPr>
          <a:p>
            <a:pPr marL="344520" indent="-344160">
              <a:lnSpc>
                <a:spcPct val="120000"/>
              </a:lnSpc>
              <a:spcBef>
                <a:spcPts val="1001"/>
              </a:spcBef>
              <a:spcAft>
                <a:spcPts val="601"/>
              </a:spcAft>
              <a:buClr>
                <a:srgbClr val="8ec0c1"/>
              </a:buClr>
              <a:buSzPct val="90000"/>
              <a:buFont typeface="Wingdings" charset="2"/>
              <a:buChar char=""/>
            </a:pPr>
            <a:r>
              <a:rPr b="0" lang="en-US" sz="2000" spc="-1" strike="noStrike">
                <a:solidFill>
                  <a:srgbClr val="ffffff"/>
                </a:solidFill>
                <a:latin typeface="Arial"/>
              </a:rPr>
              <a:t>按一下以編輯母片文字樣式</a:t>
            </a:r>
            <a:endParaRPr b="0" lang="en-US" sz="2000" spc="-1" strike="noStrike">
              <a:solidFill>
                <a:srgbClr val="ffffff"/>
              </a:solidFill>
              <a:latin typeface="Arial"/>
            </a:endParaRPr>
          </a:p>
          <a:p>
            <a:pPr lvl="1" marL="795240" indent="-337680">
              <a:lnSpc>
                <a:spcPct val="120000"/>
              </a:lnSpc>
              <a:spcBef>
                <a:spcPts val="499"/>
              </a:spcBef>
              <a:spcAft>
                <a:spcPts val="601"/>
              </a:spcAft>
              <a:buClr>
                <a:srgbClr val="8ec0c1"/>
              </a:buClr>
              <a:buSzPct val="90000"/>
              <a:buFont typeface="Wingdings" charset="2"/>
              <a:buChar char=""/>
            </a:pPr>
            <a:r>
              <a:rPr b="0" lang="en-US" sz="1800" spc="-1" strike="noStrike">
                <a:solidFill>
                  <a:srgbClr val="ffffff"/>
                </a:solidFill>
                <a:latin typeface="Arial"/>
              </a:rPr>
              <a:t>第二層</a:t>
            </a:r>
            <a:endParaRPr b="0" lang="en-US" sz="1800" spc="-1" strike="noStrike">
              <a:solidFill>
                <a:srgbClr val="ffffff"/>
              </a:solidFill>
              <a:latin typeface="Arial"/>
            </a:endParaRPr>
          </a:p>
          <a:p>
            <a:pPr lvl="2" marL="1258920" indent="-344160">
              <a:lnSpc>
                <a:spcPct val="120000"/>
              </a:lnSpc>
              <a:spcBef>
                <a:spcPts val="499"/>
              </a:spcBef>
              <a:spcAft>
                <a:spcPts val="601"/>
              </a:spcAft>
              <a:buClr>
                <a:srgbClr val="8ec0c1"/>
              </a:buClr>
              <a:buSzPct val="90000"/>
              <a:buFont typeface="Wingdings" charset="2"/>
              <a:buChar char=""/>
            </a:pPr>
            <a:r>
              <a:rPr b="0" lang="en-US" sz="1600" spc="-1" strike="noStrike">
                <a:solidFill>
                  <a:srgbClr val="ffffff"/>
                </a:solidFill>
                <a:latin typeface="Arial"/>
              </a:rPr>
              <a:t>第三層</a:t>
            </a:r>
            <a:endParaRPr b="0" lang="en-US" sz="1600" spc="-1" strike="noStrike">
              <a:solidFill>
                <a:srgbClr val="ffffff"/>
              </a:solidFill>
              <a:latin typeface="Arial"/>
            </a:endParaRPr>
          </a:p>
          <a:p>
            <a:pPr lvl="3" marL="1709640" indent="-337680">
              <a:lnSpc>
                <a:spcPct val="120000"/>
              </a:lnSpc>
              <a:spcBef>
                <a:spcPts val="499"/>
              </a:spcBef>
              <a:spcAft>
                <a:spcPts val="601"/>
              </a:spcAft>
              <a:buClr>
                <a:srgbClr val="8ec0c1"/>
              </a:buClr>
              <a:buSzPct val="90000"/>
              <a:buFont typeface="Wingdings" charset="2"/>
              <a:buChar char=""/>
            </a:pPr>
            <a:r>
              <a:rPr b="0" lang="en-US" sz="1400" spc="-1" strike="noStrike">
                <a:solidFill>
                  <a:srgbClr val="ffffff"/>
                </a:solidFill>
                <a:latin typeface="Arial"/>
              </a:rPr>
              <a:t>第四層</a:t>
            </a:r>
            <a:endParaRPr b="0" lang="en-US" sz="1400" spc="-1" strike="noStrike">
              <a:solidFill>
                <a:srgbClr val="ffffff"/>
              </a:solidFill>
              <a:latin typeface="Arial"/>
            </a:endParaRPr>
          </a:p>
          <a:p>
            <a:pPr lvl="4" marL="2173320" indent="-344160">
              <a:lnSpc>
                <a:spcPct val="120000"/>
              </a:lnSpc>
              <a:spcBef>
                <a:spcPts val="499"/>
              </a:spcBef>
              <a:spcAft>
                <a:spcPts val="601"/>
              </a:spcAft>
              <a:buClr>
                <a:srgbClr val="8ec0c1"/>
              </a:buClr>
              <a:buSzPct val="90000"/>
              <a:buFont typeface="Wingdings" charset="2"/>
              <a:buChar char=""/>
            </a:pPr>
            <a:r>
              <a:rPr b="0" lang="en-US" sz="1200" spc="-1" strike="noStrike">
                <a:solidFill>
                  <a:srgbClr val="ffffff"/>
                </a:solidFill>
                <a:latin typeface="Arial"/>
              </a:rPr>
              <a:t>第五層</a:t>
            </a:r>
            <a:endParaRPr b="0" lang="en-US" sz="1200" spc="-1" strike="noStrike">
              <a:solidFill>
                <a:srgbClr val="ffffff"/>
              </a:solidFill>
              <a:latin typeface="Arial"/>
            </a:endParaRPr>
          </a:p>
        </p:txBody>
      </p:sp>
      <p:sp>
        <p:nvSpPr>
          <p:cNvPr id="56" name="PlaceHolder 7"/>
          <p:cNvSpPr>
            <a:spLocks noGrp="1"/>
          </p:cNvSpPr>
          <p:nvPr>
            <p:ph type="dt"/>
          </p:nvPr>
        </p:nvSpPr>
        <p:spPr>
          <a:xfrm rot="5400000">
            <a:off x="-809640" y="5270400"/>
            <a:ext cx="2662200" cy="182520"/>
          </a:xfrm>
          <a:prstGeom prst="rect">
            <a:avLst/>
          </a:prstGeom>
        </p:spPr>
        <p:txBody>
          <a:bodyPr tIns="18360">
            <a:noAutofit/>
          </a:bodyPr>
          <a:p>
            <a:pPr algn="r">
              <a:lnSpc>
                <a:spcPct val="100000"/>
              </a:lnSpc>
            </a:pPr>
            <a:fld id="{B609E68B-1AFC-4E64-A8BA-25C9D0510FEF}" type="datetime">
              <a:rPr b="0" lang="en-US" sz="800" spc="-1" strike="noStrike">
                <a:solidFill>
                  <a:srgbClr val="ffffff"/>
                </a:solidFill>
                <a:latin typeface="Arial"/>
              </a:rPr>
              <a:t>8/30/19</a:t>
            </a:fld>
            <a:endParaRPr b="0" lang="en-US" sz="800" spc="-1" strike="noStrike">
              <a:latin typeface="Times New Roman"/>
            </a:endParaRPr>
          </a:p>
        </p:txBody>
      </p:sp>
      <p:sp>
        <p:nvSpPr>
          <p:cNvPr id="57" name="PlaceHolder 8"/>
          <p:cNvSpPr>
            <a:spLocks noGrp="1"/>
          </p:cNvSpPr>
          <p:nvPr>
            <p:ph type="ftr"/>
          </p:nvPr>
        </p:nvSpPr>
        <p:spPr>
          <a:xfrm rot="5400000">
            <a:off x="-2236680" y="3661200"/>
            <a:ext cx="5884920" cy="178920"/>
          </a:xfrm>
          <a:prstGeom prst="rect">
            <a:avLst/>
          </a:prstGeom>
        </p:spPr>
        <p:txBody>
          <a:bodyPr bIns="18360" anchor="b">
            <a:noAutofit/>
          </a:bodyPr>
          <a:p>
            <a:pPr algn="ctr"/>
            <a:endParaRPr b="0" lang="en-US" sz="1400" spc="-1" strike="noStrike">
              <a:latin typeface="Times New Roman"/>
            </a:endParaRPr>
          </a:p>
          <a:p>
            <a:pPr algn="r">
              <a:lnSpc>
                <a:spcPct val="100000"/>
              </a:lnSpc>
            </a:pPr>
            <a:r>
              <a:rPr b="0" lang="en-US" sz="800" spc="-1" strike="noStrike">
                <a:solidFill>
                  <a:srgbClr val="ffffff"/>
                </a:solidFill>
                <a:latin typeface="Arial"/>
              </a:rPr>
              <a:t>              </a:t>
            </a:r>
            <a:endParaRPr b="0" lang="en-US" sz="800" spc="-1" strike="noStrike">
              <a:latin typeface="Times New Roman"/>
            </a:endParaRPr>
          </a:p>
        </p:txBody>
      </p:sp>
      <p:sp>
        <p:nvSpPr>
          <p:cNvPr id="58" name="PlaceHolder 9"/>
          <p:cNvSpPr>
            <a:spLocks noGrp="1"/>
          </p:cNvSpPr>
          <p:nvPr>
            <p:ph type="sldNum"/>
          </p:nvPr>
        </p:nvSpPr>
        <p:spPr>
          <a:xfrm>
            <a:off x="158400" y="164520"/>
            <a:ext cx="636480" cy="322560"/>
          </a:xfrm>
          <a:prstGeom prst="rect">
            <a:avLst/>
          </a:prstGeom>
        </p:spPr>
        <p:txBody>
          <a:bodyPr rIns="45720" anchor="ctr">
            <a:noAutofit/>
          </a:bodyPr>
          <a:p>
            <a:pPr algn="r">
              <a:lnSpc>
                <a:spcPct val="100000"/>
              </a:lnSpc>
            </a:pPr>
            <a:fld id="{48CD6516-8AA6-45CB-8842-1E55AD590E08}" type="slidenum">
              <a:rPr b="0" lang="en-US" sz="1800" spc="-1" strike="noStrike">
                <a:solidFill>
                  <a:srgbClr val="ffffff"/>
                </a:solidFill>
                <a:latin typeface="Arial"/>
              </a:rPr>
              <a:t>&lt;編號&gt;</a:t>
            </a:fld>
            <a:endParaRPr b="0" lang="en-US" sz="1800" spc="-1" strike="noStrike">
              <a:latin typeface="Times New Roman"/>
            </a:endParaRPr>
          </a:p>
        </p:txBody>
      </p:sp>
      <p:sp>
        <p:nvSpPr>
          <p:cNvPr id="59" name="CustomShape 10"/>
          <p:cNvSpPr/>
          <p:nvPr/>
        </p:nvSpPr>
        <p:spPr>
          <a:xfrm>
            <a:off x="2194920" y="641160"/>
            <a:ext cx="415440" cy="36468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0" lang="en-US" sz="1800" spc="-1" strike="noStrike">
                <a:solidFill>
                  <a:srgbClr val="8ec0c1"/>
                </a:solidFill>
                <a:latin typeface="Wingdings 3"/>
              </a:rPr>
              <a:t>z</a:t>
            </a:r>
            <a:endParaRPr b="0" lang="en-US" sz="18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 id="2147483670" r:id="rId13"/>
    <p:sldLayoutId id="2147483671" r:id="rId14"/>
    <p:sldLayoutId id="2147483672" r:id="rId15"/>
    <p:sldLayoutId id="2147483673" r:id="rId16"/>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fillRect/>
          </a:stretch>
        </a:blipFill>
      </p:bgPr>
    </p:bg>
    <p:spTree>
      <p:nvGrpSpPr>
        <p:cNvPr id="1" name=""/>
        <p:cNvGrpSpPr/>
        <p:nvPr/>
      </p:nvGrpSpPr>
      <p:grpSpPr>
        <a:xfrm>
          <a:off x="0" y="0"/>
          <a:ext cx="0" cy="0"/>
          <a:chOff x="0" y="0"/>
          <a:chExt cx="0" cy="0"/>
        </a:xfrm>
      </p:grpSpPr>
      <p:pic>
        <p:nvPicPr>
          <p:cNvPr id="96" name="Picture 17" descr=""/>
          <p:cNvPicPr/>
          <p:nvPr/>
        </p:nvPicPr>
        <p:blipFill>
          <a:blip r:embed="rId3"/>
          <a:stretch/>
        </p:blipFill>
        <p:spPr>
          <a:xfrm>
            <a:off x="2831760" y="2105280"/>
            <a:ext cx="9360000" cy="4752360"/>
          </a:xfrm>
          <a:prstGeom prst="rect">
            <a:avLst/>
          </a:prstGeom>
          <a:ln>
            <a:noFill/>
          </a:ln>
        </p:spPr>
      </p:pic>
      <p:pic>
        <p:nvPicPr>
          <p:cNvPr id="97" name="Picture 14" descr=""/>
          <p:cNvPicPr/>
          <p:nvPr/>
        </p:nvPicPr>
        <p:blipFill>
          <a:blip r:embed="rId4"/>
          <a:stretch/>
        </p:blipFill>
        <p:spPr>
          <a:xfrm>
            <a:off x="0" y="0"/>
            <a:ext cx="12189600" cy="6857640"/>
          </a:xfrm>
          <a:prstGeom prst="rect">
            <a:avLst/>
          </a:prstGeom>
          <a:ln>
            <a:noFill/>
          </a:ln>
        </p:spPr>
      </p:pic>
      <p:sp>
        <p:nvSpPr>
          <p:cNvPr id="98" name="CustomShape 1"/>
          <p:cNvSpPr/>
          <p:nvPr/>
        </p:nvSpPr>
        <p:spPr>
          <a:xfrm>
            <a:off x="0" y="0"/>
            <a:ext cx="96372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99" name="CustomShape 2"/>
          <p:cNvSpPr/>
          <p:nvPr/>
        </p:nvSpPr>
        <p:spPr>
          <a:xfrm>
            <a:off x="961920" y="0"/>
            <a:ext cx="45360" cy="6857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p:style>
      </p:sp>
      <p:sp>
        <p:nvSpPr>
          <p:cNvPr id="100" name="CustomShape 3"/>
          <p:cNvSpPr/>
          <p:nvPr/>
        </p:nvSpPr>
        <p:spPr>
          <a:xfrm>
            <a:off x="1004400" y="0"/>
            <a:ext cx="10371960" cy="685764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p:style>
      </p:sp>
      <p:sp>
        <p:nvSpPr>
          <p:cNvPr id="101" name="CustomShape 4"/>
          <p:cNvSpPr/>
          <p:nvPr/>
        </p:nvSpPr>
        <p:spPr>
          <a:xfrm>
            <a:off x="11377440" y="0"/>
            <a:ext cx="27000" cy="6857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p:style>
      </p:sp>
      <p:sp>
        <p:nvSpPr>
          <p:cNvPr id="102" name="PlaceHolder 5"/>
          <p:cNvSpPr>
            <a:spLocks noGrp="1"/>
          </p:cNvSpPr>
          <p:nvPr>
            <p:ph type="title"/>
          </p:nvPr>
        </p:nvSpPr>
        <p:spPr>
          <a:xfrm>
            <a:off x="2611800" y="808200"/>
            <a:ext cx="7957800" cy="1076760"/>
          </a:xfrm>
          <a:prstGeom prst="rect">
            <a:avLst/>
          </a:prstGeom>
        </p:spPr>
        <p:txBody>
          <a:bodyPr>
            <a:noAutofit/>
          </a:bodyPr>
          <a:p>
            <a:pPr algn="r">
              <a:lnSpc>
                <a:spcPct val="90000"/>
              </a:lnSpc>
            </a:pPr>
            <a:r>
              <a:rPr b="0" lang="en-US" sz="3400" spc="-1" strike="noStrike">
                <a:solidFill>
                  <a:srgbClr val="ffffff"/>
                </a:solidFill>
                <a:latin typeface="Arial"/>
              </a:rPr>
              <a:t>按一下以編輯母片標題樣式</a:t>
            </a:r>
            <a:endParaRPr b="0" lang="en-US" sz="3400" spc="-1" strike="noStrike">
              <a:solidFill>
                <a:srgbClr val="ffffff"/>
              </a:solidFill>
              <a:latin typeface="Arial"/>
            </a:endParaRPr>
          </a:p>
        </p:txBody>
      </p:sp>
      <p:sp>
        <p:nvSpPr>
          <p:cNvPr id="103" name="PlaceHolder 6"/>
          <p:cNvSpPr>
            <a:spLocks noGrp="1"/>
          </p:cNvSpPr>
          <p:nvPr>
            <p:ph type="dt"/>
          </p:nvPr>
        </p:nvSpPr>
        <p:spPr>
          <a:xfrm rot="5400000">
            <a:off x="-809640" y="5270400"/>
            <a:ext cx="2662200" cy="182520"/>
          </a:xfrm>
          <a:prstGeom prst="rect">
            <a:avLst/>
          </a:prstGeom>
        </p:spPr>
        <p:txBody>
          <a:bodyPr tIns="18360">
            <a:noAutofit/>
          </a:bodyPr>
          <a:p>
            <a:pPr algn="r">
              <a:lnSpc>
                <a:spcPct val="100000"/>
              </a:lnSpc>
            </a:pPr>
            <a:fld id="{6576AE48-163D-4E34-82E8-2B852BD76C6D}" type="datetime">
              <a:rPr b="0" lang="en-US" sz="800" spc="-1" strike="noStrike">
                <a:solidFill>
                  <a:srgbClr val="ffffff"/>
                </a:solidFill>
                <a:latin typeface="Arial"/>
              </a:rPr>
              <a:t>8/30/19</a:t>
            </a:fld>
            <a:endParaRPr b="0" lang="en-US" sz="800" spc="-1" strike="noStrike">
              <a:latin typeface="Times New Roman"/>
            </a:endParaRPr>
          </a:p>
        </p:txBody>
      </p:sp>
      <p:sp>
        <p:nvSpPr>
          <p:cNvPr id="104" name="PlaceHolder 7"/>
          <p:cNvSpPr>
            <a:spLocks noGrp="1"/>
          </p:cNvSpPr>
          <p:nvPr>
            <p:ph type="ftr"/>
          </p:nvPr>
        </p:nvSpPr>
        <p:spPr>
          <a:xfrm rot="5400000">
            <a:off x="-2236680" y="3661200"/>
            <a:ext cx="5884920" cy="178920"/>
          </a:xfrm>
          <a:prstGeom prst="rect">
            <a:avLst/>
          </a:prstGeom>
        </p:spPr>
        <p:txBody>
          <a:bodyPr bIns="18360" anchor="b">
            <a:noAutofit/>
          </a:bodyPr>
          <a:p>
            <a:pPr algn="ctr"/>
            <a:endParaRPr b="0" lang="en-US" sz="1400" spc="-1" strike="noStrike">
              <a:latin typeface="Times New Roman"/>
            </a:endParaRPr>
          </a:p>
          <a:p>
            <a:pPr algn="r">
              <a:lnSpc>
                <a:spcPct val="100000"/>
              </a:lnSpc>
            </a:pPr>
            <a:r>
              <a:rPr b="0" lang="en-US" sz="800" spc="-1" strike="noStrike">
                <a:solidFill>
                  <a:srgbClr val="ffffff"/>
                </a:solidFill>
                <a:latin typeface="Arial"/>
              </a:rPr>
              <a:t>              </a:t>
            </a:r>
            <a:endParaRPr b="0" lang="en-US" sz="800" spc="-1" strike="noStrike">
              <a:latin typeface="Times New Roman"/>
            </a:endParaRPr>
          </a:p>
        </p:txBody>
      </p:sp>
      <p:sp>
        <p:nvSpPr>
          <p:cNvPr id="105" name="PlaceHolder 8"/>
          <p:cNvSpPr>
            <a:spLocks noGrp="1"/>
          </p:cNvSpPr>
          <p:nvPr>
            <p:ph type="sldNum"/>
          </p:nvPr>
        </p:nvSpPr>
        <p:spPr>
          <a:xfrm>
            <a:off x="158400" y="164520"/>
            <a:ext cx="636480" cy="322560"/>
          </a:xfrm>
          <a:prstGeom prst="rect">
            <a:avLst/>
          </a:prstGeom>
        </p:spPr>
        <p:txBody>
          <a:bodyPr rIns="45720" anchor="ctr">
            <a:noAutofit/>
          </a:bodyPr>
          <a:p>
            <a:pPr algn="r">
              <a:lnSpc>
                <a:spcPct val="100000"/>
              </a:lnSpc>
            </a:pPr>
            <a:fld id="{8818A261-0725-42F2-94C8-F511EA8B9896}" type="slidenum">
              <a:rPr b="0" lang="en-US" sz="1800" spc="-1" strike="noStrike">
                <a:solidFill>
                  <a:srgbClr val="ffffff"/>
                </a:solidFill>
                <a:latin typeface="Arial"/>
              </a:rPr>
              <a:t>&lt;編號&gt;</a:t>
            </a:fld>
            <a:endParaRPr b="0" lang="en-US" sz="1800" spc="-1" strike="noStrike">
              <a:latin typeface="Times New Roman"/>
            </a:endParaRPr>
          </a:p>
        </p:txBody>
      </p:sp>
      <p:sp>
        <p:nvSpPr>
          <p:cNvPr id="106" name="CustomShape 9"/>
          <p:cNvSpPr/>
          <p:nvPr/>
        </p:nvSpPr>
        <p:spPr>
          <a:xfrm>
            <a:off x="2196000" y="641160"/>
            <a:ext cx="415440" cy="364680"/>
          </a:xfrm>
          <a:prstGeom prst="rect">
            <a:avLst/>
          </a:prstGeom>
          <a:noFill/>
          <a:ln>
            <a:noFill/>
          </a:ln>
        </p:spPr>
        <p:style>
          <a:lnRef idx="0"/>
          <a:fillRef idx="0"/>
          <a:effectRef idx="0"/>
          <a:fontRef idx="minor"/>
        </p:style>
        <p:txBody>
          <a:bodyPr lIns="90000" rIns="90000" tIns="45000" bIns="45000">
            <a:spAutoFit/>
          </a:bodyPr>
          <a:p>
            <a:pPr algn="r">
              <a:lnSpc>
                <a:spcPct val="100000"/>
              </a:lnSpc>
            </a:pPr>
            <a:r>
              <a:rPr b="0" lang="en-US" sz="1800" spc="-1" strike="noStrike">
                <a:solidFill>
                  <a:srgbClr val="8ec0c1"/>
                </a:solidFill>
                <a:latin typeface="Wingdings 3"/>
              </a:rPr>
              <a:t>z</a:t>
            </a:r>
            <a:endParaRPr b="0" lang="en-US" sz="1800" spc="-1" strike="noStrike">
              <a:latin typeface="Arial"/>
            </a:endParaRPr>
          </a:p>
        </p:txBody>
      </p:sp>
      <p:sp>
        <p:nvSpPr>
          <p:cNvPr id="107" name="PlaceHolder 10"/>
          <p:cNvSpPr>
            <a:spLocks noGrp="1"/>
          </p:cNvSpPr>
          <p:nvPr>
            <p:ph type="body"/>
          </p:nvPr>
        </p:nvSpPr>
        <p:spPr>
          <a:xfrm>
            <a:off x="609480" y="1604520"/>
            <a:ext cx="10972440" cy="3977280"/>
          </a:xfrm>
          <a:prstGeom prst="rect">
            <a:avLst/>
          </a:prstGeom>
        </p:spPr>
        <p:txBody>
          <a:bodyPr lIns="0" rIns="0" tIns="0" bIns="0">
            <a:normAutofit/>
          </a:bodyPr>
          <a:p>
            <a:pPr marL="432000" indent="-324000">
              <a:spcBef>
                <a:spcPts val="1417"/>
              </a:spcBef>
              <a:buClr>
                <a:srgbClr val="000000"/>
              </a:buClr>
              <a:buSzPct val="45000"/>
              <a:buFont typeface="Wingdings" charset="2"/>
              <a:buChar char=""/>
            </a:pPr>
            <a:r>
              <a:rPr b="0" lang="en-US" sz="2000" spc="-1" strike="noStrike">
                <a:solidFill>
                  <a:srgbClr val="ffffff"/>
                </a:solidFill>
                <a:latin typeface="Arial"/>
              </a:rPr>
              <a:t>請按這裡編輯大綱文字格式</a:t>
            </a:r>
            <a:endParaRPr b="0" lang="en-US" sz="2000" spc="-1" strike="noStrike">
              <a:solidFill>
                <a:srgbClr val="ffffff"/>
              </a:solidFill>
              <a:latin typeface="Arial"/>
            </a:endParaRPr>
          </a:p>
          <a:p>
            <a:pPr lvl="1" marL="864000" indent="-324000">
              <a:spcBef>
                <a:spcPts val="1134"/>
              </a:spcBef>
              <a:buClr>
                <a:srgbClr val="000000"/>
              </a:buClr>
              <a:buSzPct val="75000"/>
              <a:buFont typeface="Symbol" charset="2"/>
              <a:buChar char=""/>
            </a:pPr>
            <a:r>
              <a:rPr b="0" lang="en-US" sz="1600" spc="-1" strike="noStrike">
                <a:solidFill>
                  <a:srgbClr val="ffffff"/>
                </a:solidFill>
                <a:latin typeface="Arial"/>
              </a:rPr>
              <a:t>第二個大綱層次</a:t>
            </a:r>
            <a:endParaRPr b="0" lang="en-US" sz="1600" spc="-1" strike="noStrike">
              <a:solidFill>
                <a:srgbClr val="ffffff"/>
              </a:solidFill>
              <a:latin typeface="Arial"/>
            </a:endParaRPr>
          </a:p>
          <a:p>
            <a:pPr lvl="2" marL="1296000" indent="-288000">
              <a:spcBef>
                <a:spcPts val="850"/>
              </a:spcBef>
              <a:buClr>
                <a:srgbClr val="000000"/>
              </a:buClr>
              <a:buSzPct val="45000"/>
              <a:buFont typeface="Wingdings" charset="2"/>
              <a:buChar char=""/>
            </a:pPr>
            <a:r>
              <a:rPr b="0" lang="en-US" sz="1400" spc="-1" strike="noStrike">
                <a:solidFill>
                  <a:srgbClr val="ffffff"/>
                </a:solidFill>
                <a:latin typeface="Arial"/>
              </a:rPr>
              <a:t>第三個大綱層次</a:t>
            </a:r>
            <a:endParaRPr b="0" lang="en-US" sz="1400" spc="-1" strike="noStrike">
              <a:solidFill>
                <a:srgbClr val="ffffff"/>
              </a:solidFill>
              <a:latin typeface="Arial"/>
            </a:endParaRPr>
          </a:p>
          <a:p>
            <a:pPr lvl="3" marL="1728000" indent="-216000">
              <a:spcBef>
                <a:spcPts val="567"/>
              </a:spcBef>
              <a:buClr>
                <a:srgbClr val="000000"/>
              </a:buClr>
              <a:buSzPct val="75000"/>
              <a:buFont typeface="Symbol" charset="2"/>
              <a:buChar char=""/>
            </a:pPr>
            <a:r>
              <a:rPr b="0" lang="en-US" sz="1200" spc="-1" strike="noStrike">
                <a:solidFill>
                  <a:srgbClr val="ffffff"/>
                </a:solidFill>
                <a:latin typeface="Arial"/>
              </a:rPr>
              <a:t>第四個大綱層次</a:t>
            </a:r>
            <a:endParaRPr b="0" lang="en-US" sz="1200" spc="-1" strike="noStrike">
              <a:solidFill>
                <a:srgbClr val="ffffff"/>
              </a:solidFill>
              <a:latin typeface="Arial"/>
            </a:endParaRPr>
          </a:p>
          <a:p>
            <a:pPr lvl="4" marL="2160000" indent="-216000">
              <a:spcBef>
                <a:spcPts val="283"/>
              </a:spcBef>
              <a:buClr>
                <a:srgbClr val="000000"/>
              </a:buClr>
              <a:buSzPct val="45000"/>
              <a:buFont typeface="Wingdings" charset="2"/>
              <a:buChar char=""/>
            </a:pPr>
            <a:r>
              <a:rPr b="0" lang="en-US" sz="2000" spc="-1" strike="noStrike">
                <a:solidFill>
                  <a:srgbClr val="ffffff"/>
                </a:solidFill>
                <a:latin typeface="Arial"/>
              </a:rPr>
              <a:t>第五個大綱層次</a:t>
            </a:r>
            <a:endParaRPr b="0" lang="en-US" sz="2000" spc="-1" strike="noStrike">
              <a:solidFill>
                <a:srgbClr val="ffffff"/>
              </a:solidFill>
              <a:latin typeface="Arial"/>
            </a:endParaRPr>
          </a:p>
          <a:p>
            <a:pPr lvl="5" marL="2592000" indent="-216000">
              <a:spcBef>
                <a:spcPts val="283"/>
              </a:spcBef>
              <a:buClr>
                <a:srgbClr val="000000"/>
              </a:buClr>
              <a:buSzPct val="45000"/>
              <a:buFont typeface="Wingdings" charset="2"/>
              <a:buChar char=""/>
            </a:pPr>
            <a:r>
              <a:rPr b="0" lang="en-US" sz="2000" spc="-1" strike="noStrike">
                <a:solidFill>
                  <a:srgbClr val="ffffff"/>
                </a:solidFill>
                <a:latin typeface="Arial"/>
              </a:rPr>
              <a:t>第六個大綱層次</a:t>
            </a:r>
            <a:endParaRPr b="0" lang="en-US" sz="2000" spc="-1" strike="noStrike">
              <a:solidFill>
                <a:srgbClr val="ffffff"/>
              </a:solidFill>
              <a:latin typeface="Arial"/>
            </a:endParaRPr>
          </a:p>
          <a:p>
            <a:pPr lvl="6" marL="3024000" indent="-216000">
              <a:spcBef>
                <a:spcPts val="283"/>
              </a:spcBef>
              <a:buClr>
                <a:srgbClr val="000000"/>
              </a:buClr>
              <a:buSzPct val="45000"/>
              <a:buFont typeface="Wingdings" charset="2"/>
              <a:buChar char=""/>
            </a:pPr>
            <a:r>
              <a:rPr b="0" lang="en-US" sz="2000" spc="-1" strike="noStrike">
                <a:solidFill>
                  <a:srgbClr val="ffffff"/>
                </a:solidFill>
                <a:latin typeface="Arial"/>
              </a:rPr>
              <a:t>第七個大綱層次</a:t>
            </a:r>
            <a:endParaRPr b="0" lang="en-US" sz="2000" spc="-1" strike="noStrike">
              <a:solidFill>
                <a:srgbClr val="ffffff"/>
              </a:solidFill>
              <a:latin typeface="Arial"/>
            </a:endParaRPr>
          </a:p>
        </p:txBody>
      </p:sp>
    </p:spTree>
  </p:cSld>
  <p:clrMap bg1="lt1" bg2="lt2" tx1="dk1" tx2="dk2" accent1="accent1" accent2="accent2" accent3="accent3" accent4="accent4" accent5="accent5" accent6="accent6" hlink="hlink" folHlink="folHlink"/>
  <p:sldLayoutIdLst>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Lst>
</p:sldMaster>
</file>

<file path=ppt/slides/_rels/slide1.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2.xml"/>
</Relationships>
</file>

<file path=ppt/slides/_rels/slide10.xml.rels><?xml version="1.0" encoding="UTF-8"?>
<Relationships xmlns="http://schemas.openxmlformats.org/package/2006/relationships"><Relationship Id="rId1" Type="http://schemas.openxmlformats.org/officeDocument/2006/relationships/image" Target="../media/image49.jpeg"/><Relationship Id="rId2" Type="http://schemas.openxmlformats.org/officeDocument/2006/relationships/image" Target="../media/image50.jpeg"/><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6"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54.jpeg"/><Relationship Id="rId2" Type="http://schemas.openxmlformats.org/officeDocument/2006/relationships/image" Target="../media/image55.jpeg"/><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jpeg"/><Relationship Id="rId6" Type="http://schemas.openxmlformats.org/officeDocument/2006/relationships/image" Target="../media/image59.png"/><Relationship Id="rId7"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60.jpeg"/><Relationship Id="rId2" Type="http://schemas.openxmlformats.org/officeDocument/2006/relationships/image" Target="../media/image61.jpeg"/><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jpeg"/><Relationship Id="rId6" Type="http://schemas.openxmlformats.org/officeDocument/2006/relationships/image" Target="../media/image65.jpeg"/><Relationship Id="rId7"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hyperlink" Target="https://antidrug.moj.gov.tw/lp-33-1.html" TargetMode="External"/><Relationship Id="rId2" Type="http://schemas.openxmlformats.org/officeDocument/2006/relationships/hyperlink" Target="https://antidrug.moj.gov.tw/np-18-1.html" TargetMode="External"/><Relationship Id="rId3" Type="http://schemas.openxmlformats.org/officeDocument/2006/relationships/hyperlink" Target="https://antidrug.moj.gov.tw/np-18-1.html" TargetMode="External"/><Relationship Id="rId4"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image" Target="../media/image66.png"/><Relationship Id="rId2" Type="http://schemas.openxmlformats.org/officeDocument/2006/relationships/image" Target="../media/image67.png"/><Relationship Id="rId3" Type="http://schemas.openxmlformats.org/officeDocument/2006/relationships/slideLayout" Target="../slideLayouts/slideLayout13.xml"/>
</Relationships>
</file>

<file path=ppt/slides/_rels/slide2.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diagramData" Target="../diagrams/data1.xml"/><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12.jpeg"/><Relationship Id="rId2" Type="http://schemas.openxmlformats.org/officeDocument/2006/relationships/image" Target="../media/image13.jpe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16.jpeg"/><Relationship Id="rId2" Type="http://schemas.openxmlformats.org/officeDocument/2006/relationships/image" Target="../media/image17.png"/><Relationship Id="rId3" Type="http://schemas.openxmlformats.org/officeDocument/2006/relationships/image" Target="../media/image18.png"/><Relationship Id="rId4" Type="http://schemas.openxmlformats.org/officeDocument/2006/relationships/image" Target="../media/image19.jpe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jpeg"/><Relationship Id="rId8" Type="http://schemas.openxmlformats.org/officeDocument/2006/relationships/slideLayout" Target="../slideLayouts/slideLayout29.xml"/>
</Relationships>
</file>

<file path=ppt/slides/_rels/slide5.xml.rels><?xml version="1.0" encoding="UTF-8"?>
<Relationships xmlns="http://schemas.openxmlformats.org/package/2006/relationships"><Relationship Id="rId1" Type="http://schemas.openxmlformats.org/officeDocument/2006/relationships/image" Target="../media/image23.jpeg"/><Relationship Id="rId2" Type="http://schemas.openxmlformats.org/officeDocument/2006/relationships/image" Target="../media/image24.jpeg"/><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29.jpeg"/><Relationship Id="rId2" Type="http://schemas.openxmlformats.org/officeDocument/2006/relationships/image" Target="../media/image30.jpe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jpeg"/><Relationship Id="rId6"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34.jpeg"/><Relationship Id="rId2" Type="http://schemas.openxmlformats.org/officeDocument/2006/relationships/image" Target="../media/image35.jpe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jpeg"/><Relationship Id="rId6"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39.jpeg"/><Relationship Id="rId2" Type="http://schemas.openxmlformats.org/officeDocument/2006/relationships/image" Target="../media/image40.jpeg"/><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jpeg"/><Relationship Id="rId6"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44.jpeg"/><Relationship Id="rId2" Type="http://schemas.openxmlformats.org/officeDocument/2006/relationships/image" Target="../media/image45.jpeg"/><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jpeg"/><Relationship Id="rId6"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000000"/>
        </a:solidFill>
      </p:bgPr>
    </p:bg>
    <p:spTree>
      <p:nvGrpSpPr>
        <p:cNvPr id="1" name=""/>
        <p:cNvGrpSpPr/>
        <p:nvPr/>
      </p:nvGrpSpPr>
      <p:grpSpPr>
        <a:xfrm>
          <a:off x="0" y="0"/>
          <a:ext cx="0" cy="0"/>
          <a:chOff x="0" y="0"/>
          <a:chExt cx="0" cy="0"/>
        </a:xfrm>
      </p:grpSpPr>
      <p:sp>
        <p:nvSpPr>
          <p:cNvPr id="144" name="CustomShape 1"/>
          <p:cNvSpPr/>
          <p:nvPr/>
        </p:nvSpPr>
        <p:spPr>
          <a:xfrm>
            <a:off x="0" y="0"/>
            <a:ext cx="12189600" cy="6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45" name="CustomShape 2"/>
          <p:cNvSpPr/>
          <p:nvPr/>
        </p:nvSpPr>
        <p:spPr>
          <a:xfrm>
            <a:off x="2160" y="0"/>
            <a:ext cx="12189600" cy="6857640"/>
          </a:xfrm>
          <a:prstGeom prst="rect">
            <a:avLst/>
          </a:prstGeom>
          <a:solidFill>
            <a:schemeClr val="tx2">
              <a:alpha val="12000"/>
            </a:schemeClr>
          </a:solidFill>
          <a:ln>
            <a:noFill/>
          </a:ln>
        </p:spPr>
        <p:style>
          <a:lnRef idx="2">
            <a:schemeClr val="accent1">
              <a:shade val="50000"/>
            </a:schemeClr>
          </a:lnRef>
          <a:fillRef idx="1">
            <a:schemeClr val="accent1"/>
          </a:fillRef>
          <a:effectRef idx="0">
            <a:schemeClr val="accent1"/>
          </a:effectRef>
          <a:fontRef idx="minor"/>
        </p:style>
      </p:sp>
      <p:pic>
        <p:nvPicPr>
          <p:cNvPr id="146" name="Picture 11" descr=""/>
          <p:cNvPicPr/>
          <p:nvPr/>
        </p:nvPicPr>
        <p:blipFill>
          <a:blip r:embed="rId1"/>
          <a:stretch/>
        </p:blipFill>
        <p:spPr>
          <a:xfrm>
            <a:off x="2831760" y="2105280"/>
            <a:ext cx="9360000" cy="4752360"/>
          </a:xfrm>
          <a:prstGeom prst="rect">
            <a:avLst/>
          </a:prstGeom>
          <a:ln>
            <a:noFill/>
          </a:ln>
        </p:spPr>
      </p:pic>
      <p:sp>
        <p:nvSpPr>
          <p:cNvPr id="147" name="TextShape 3"/>
          <p:cNvSpPr txBox="1"/>
          <p:nvPr/>
        </p:nvSpPr>
        <p:spPr>
          <a:xfrm>
            <a:off x="2141640" y="1437840"/>
            <a:ext cx="7908120" cy="2494800"/>
          </a:xfrm>
          <a:prstGeom prst="rect">
            <a:avLst/>
          </a:prstGeom>
          <a:noFill/>
          <a:ln>
            <a:noFill/>
          </a:ln>
        </p:spPr>
        <p:txBody>
          <a:bodyPr anchor="b">
            <a:normAutofit/>
          </a:bodyPr>
          <a:p>
            <a:pPr algn="ctr">
              <a:lnSpc>
                <a:spcPct val="90000"/>
              </a:lnSpc>
            </a:pPr>
            <a:r>
              <a:rPr b="0" lang="en-US" sz="6600" spc="-1" strike="noStrike">
                <a:solidFill>
                  <a:srgbClr val="ffffff"/>
                </a:solidFill>
                <a:latin typeface="標楷體"/>
                <a:ea typeface="標楷體"/>
              </a:rPr>
              <a:t>機關安全維護宣導</a:t>
            </a:r>
            <a:endParaRPr b="0" lang="en-US" sz="6600" spc="-1" strike="noStrike">
              <a:solidFill>
                <a:srgbClr val="ffffff"/>
              </a:solidFill>
              <a:latin typeface="Arial"/>
            </a:endParaRPr>
          </a:p>
        </p:txBody>
      </p:sp>
      <p:sp>
        <p:nvSpPr>
          <p:cNvPr id="148" name="TextShape 4"/>
          <p:cNvSpPr txBox="1"/>
          <p:nvPr/>
        </p:nvSpPr>
        <p:spPr>
          <a:xfrm>
            <a:off x="3416040" y="4020120"/>
            <a:ext cx="5357160" cy="1159920"/>
          </a:xfrm>
          <a:prstGeom prst="rect">
            <a:avLst/>
          </a:prstGeom>
          <a:noFill/>
          <a:ln>
            <a:noFill/>
          </a:ln>
        </p:spPr>
        <p:txBody>
          <a:bodyPr tIns="0">
            <a:normAutofit/>
          </a:bodyPr>
          <a:p>
            <a:pPr algn="ctr">
              <a:lnSpc>
                <a:spcPct val="120000"/>
              </a:lnSpc>
              <a:spcBef>
                <a:spcPts val="1001"/>
              </a:spcBef>
              <a:spcAft>
                <a:spcPts val="601"/>
              </a:spcAft>
            </a:pPr>
            <a:r>
              <a:rPr b="0" lang="en-US" sz="2800" spc="-1" strike="noStrike">
                <a:solidFill>
                  <a:srgbClr val="ffffff"/>
                </a:solidFill>
                <a:latin typeface="標楷體"/>
                <a:ea typeface="標楷體"/>
              </a:rPr>
              <a:t>毒品危害</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232" name="CustomShape 1"/>
          <p:cNvSpPr/>
          <p:nvPr/>
        </p:nvSpPr>
        <p:spPr>
          <a:xfrm>
            <a:off x="0" y="0"/>
            <a:ext cx="12189600" cy="6854760"/>
          </a:xfrm>
          <a:prstGeom prst="rect">
            <a:avLst/>
          </a:prstGeom>
          <a:blipFill rotWithShape="0">
            <a:blip r:embed="rId2"/>
            <a:stretch>
              <a:fillRect/>
            </a:stretch>
          </a:blipFill>
          <a:ln>
            <a:noFill/>
          </a:ln>
        </p:spPr>
        <p:style>
          <a:lnRef idx="2">
            <a:schemeClr val="accent1">
              <a:shade val="50000"/>
            </a:schemeClr>
          </a:lnRef>
          <a:fillRef idx="1">
            <a:schemeClr val="accent1"/>
          </a:fillRef>
          <a:effectRef idx="0">
            <a:schemeClr val="accent1"/>
          </a:effectRef>
          <a:fontRef idx="minor"/>
        </p:style>
      </p:sp>
      <p:pic>
        <p:nvPicPr>
          <p:cNvPr id="233" name="Picture 10" descr=""/>
          <p:cNvPicPr/>
          <p:nvPr/>
        </p:nvPicPr>
        <p:blipFill>
          <a:blip r:embed="rId3"/>
          <a:stretch/>
        </p:blipFill>
        <p:spPr>
          <a:xfrm>
            <a:off x="2831760" y="2105280"/>
            <a:ext cx="9360000" cy="4752360"/>
          </a:xfrm>
          <a:prstGeom prst="rect">
            <a:avLst/>
          </a:prstGeom>
          <a:ln>
            <a:noFill/>
          </a:ln>
        </p:spPr>
      </p:pic>
      <p:pic>
        <p:nvPicPr>
          <p:cNvPr id="234" name="Picture 12" descr=""/>
          <p:cNvPicPr/>
          <p:nvPr/>
        </p:nvPicPr>
        <p:blipFill>
          <a:blip r:embed="rId4"/>
          <a:stretch/>
        </p:blipFill>
        <p:spPr>
          <a:xfrm>
            <a:off x="0" y="0"/>
            <a:ext cx="12189600" cy="6857640"/>
          </a:xfrm>
          <a:prstGeom prst="rect">
            <a:avLst/>
          </a:prstGeom>
          <a:ln>
            <a:noFill/>
          </a:ln>
        </p:spPr>
      </p:pic>
      <p:sp>
        <p:nvSpPr>
          <p:cNvPr id="235" name="CustomShape 2"/>
          <p:cNvSpPr/>
          <p:nvPr/>
        </p:nvSpPr>
        <p:spPr>
          <a:xfrm>
            <a:off x="0" y="0"/>
            <a:ext cx="96372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236" name="CustomShape 3"/>
          <p:cNvSpPr/>
          <p:nvPr/>
        </p:nvSpPr>
        <p:spPr>
          <a:xfrm>
            <a:off x="961920" y="0"/>
            <a:ext cx="45360" cy="6857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p:style>
      </p:sp>
      <p:sp>
        <p:nvSpPr>
          <p:cNvPr id="237" name="CustomShape 4"/>
          <p:cNvSpPr/>
          <p:nvPr/>
        </p:nvSpPr>
        <p:spPr>
          <a:xfrm>
            <a:off x="1007640" y="0"/>
            <a:ext cx="10377720" cy="685764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p:style>
      </p:sp>
      <p:sp>
        <p:nvSpPr>
          <p:cNvPr id="238" name="TextShape 5"/>
          <p:cNvSpPr txBox="1"/>
          <p:nvPr/>
        </p:nvSpPr>
        <p:spPr>
          <a:xfrm>
            <a:off x="1224720" y="352440"/>
            <a:ext cx="4058640" cy="1532520"/>
          </a:xfrm>
          <a:prstGeom prst="rect">
            <a:avLst/>
          </a:prstGeom>
          <a:noFill/>
          <a:ln>
            <a:noFill/>
          </a:ln>
        </p:spPr>
        <p:txBody>
          <a:bodyPr>
            <a:normAutofit fontScale="77000"/>
          </a:bodyPr>
          <a:p>
            <a:pPr>
              <a:lnSpc>
                <a:spcPct val="90000"/>
              </a:lnSpc>
            </a:pPr>
            <a:r>
              <a:rPr b="0" lang="en-US" sz="3600" spc="-1" strike="noStrike">
                <a:solidFill>
                  <a:srgbClr val="ffffff"/>
                </a:solidFill>
                <a:latin typeface="標楷體"/>
                <a:ea typeface="標楷體"/>
              </a:rPr>
              <a:t>常見二級毒品介紹：</a:t>
            </a:r>
            <a:r>
              <a:rPr b="1" lang="en-US" sz="3600" spc="-1" strike="noStrike">
                <a:solidFill>
                  <a:srgbClr val="ffffff"/>
                </a:solidFill>
                <a:latin typeface="標楷體"/>
                <a:ea typeface="標楷體"/>
              </a:rPr>
              <a:t>(</a:t>
            </a:r>
            <a:r>
              <a:rPr b="1" lang="en-US" sz="3600" spc="-1" strike="noStrike">
                <a:solidFill>
                  <a:srgbClr val="ffffff"/>
                </a:solidFill>
                <a:latin typeface="標楷體"/>
                <a:ea typeface="標楷體"/>
              </a:rPr>
              <a:t>甲基</a:t>
            </a:r>
            <a:r>
              <a:rPr b="1" lang="en-US" sz="3600" spc="-1" strike="noStrike">
                <a:solidFill>
                  <a:srgbClr val="ffffff"/>
                </a:solidFill>
                <a:latin typeface="標楷體"/>
                <a:ea typeface="標楷體"/>
              </a:rPr>
              <a:t>)</a:t>
            </a:r>
            <a:r>
              <a:rPr b="1" lang="en-US" sz="3600" spc="-1" strike="noStrike">
                <a:solidFill>
                  <a:srgbClr val="ffffff"/>
                </a:solidFill>
                <a:latin typeface="標楷體"/>
                <a:ea typeface="標楷體"/>
              </a:rPr>
              <a:t>安非他命</a:t>
            </a:r>
            <a:br/>
            <a:endParaRPr b="0" lang="en-US" sz="3600" spc="-1" strike="noStrike">
              <a:solidFill>
                <a:srgbClr val="ffffff"/>
              </a:solidFill>
              <a:latin typeface="標楷體"/>
              <a:ea typeface="標楷體"/>
            </a:endParaRPr>
          </a:p>
        </p:txBody>
      </p:sp>
      <p:sp>
        <p:nvSpPr>
          <p:cNvPr id="239" name="TextShape 6"/>
          <p:cNvSpPr txBox="1"/>
          <p:nvPr/>
        </p:nvSpPr>
        <p:spPr>
          <a:xfrm>
            <a:off x="1181160" y="1657440"/>
            <a:ext cx="4825800" cy="5067000"/>
          </a:xfrm>
          <a:prstGeom prst="rect">
            <a:avLst/>
          </a:prstGeom>
          <a:noFill/>
          <a:ln>
            <a:noFill/>
          </a:ln>
        </p:spPr>
        <p:txBody>
          <a:bodyPr anchor="ctr">
            <a:noAutofit/>
          </a:bodyPr>
          <a:p>
            <a:pPr marL="344520" indent="-344160">
              <a:lnSpc>
                <a:spcPct val="110000"/>
              </a:lnSpc>
              <a:spcBef>
                <a:spcPts val="1001"/>
              </a:spcBef>
              <a:spcAft>
                <a:spcPts val="601"/>
              </a:spcAft>
              <a:buClr>
                <a:srgbClr val="8ec0c1"/>
              </a:buClr>
              <a:buSzPct val="90000"/>
              <a:buFont typeface="Wingdings" charset="2"/>
              <a:buChar char=""/>
            </a:pPr>
            <a:r>
              <a:rPr b="0" lang="en-US" sz="1600" spc="-1" strike="noStrike">
                <a:solidFill>
                  <a:srgbClr val="ffffff"/>
                </a:solidFill>
                <a:latin typeface="標楷體"/>
                <a:ea typeface="標楷體"/>
              </a:rPr>
              <a:t>俗名：冰塊，安公子，冰糖，安仔，炮仔，鹽</a:t>
            </a:r>
            <a:endParaRPr b="0" lang="en-US" sz="1600" spc="-1" strike="noStrike">
              <a:solidFill>
                <a:srgbClr val="ffffff"/>
              </a:solidFill>
              <a:latin typeface="標楷體"/>
              <a:ea typeface="標楷體"/>
            </a:endParaRPr>
          </a:p>
          <a:p>
            <a:pPr marL="344520" indent="-344160">
              <a:lnSpc>
                <a:spcPct val="110000"/>
              </a:lnSpc>
              <a:spcBef>
                <a:spcPts val="1001"/>
              </a:spcBef>
              <a:spcAft>
                <a:spcPts val="601"/>
              </a:spcAft>
              <a:buClr>
                <a:srgbClr val="8ec0c1"/>
              </a:buClr>
              <a:buSzPct val="90000"/>
              <a:buFont typeface="Wingdings" charset="2"/>
              <a:buChar char=""/>
            </a:pPr>
            <a:r>
              <a:rPr b="0" lang="en-US" sz="1600" spc="-1" strike="noStrike">
                <a:solidFill>
                  <a:srgbClr val="ffffff"/>
                </a:solidFill>
                <a:latin typeface="標楷體"/>
                <a:ea typeface="標楷體"/>
              </a:rPr>
              <a:t>安非他命與（甲基）安非他命均屬中樞神經興奮劑，使用者於初用時會有提神、疲勞感消失、活動力增加、食慾減退、欣快感及衝動、心跳加快與體溫升高等。長期使用會造成依賴性及成癮性，並且會出現妄想型精神分裂症，症狀包括猜忌、多疑、妄想、情緒不穩、易怒、視幻覺、聽幻覺、觸幻覺、強迫或重覆性的行為及睡眠障礙等，也常伴有自殘、暴力攻擊行為等。成癮後一旦停止吸食，便會產生戒斷症狀，包括疲倦、沮喪、焦慮、易怒、全身無力等。</a:t>
            </a:r>
            <a:endParaRPr b="0" lang="en-US" sz="1600" spc="-1" strike="noStrike">
              <a:solidFill>
                <a:srgbClr val="ffffff"/>
              </a:solidFill>
              <a:latin typeface="標楷體"/>
              <a:ea typeface="標楷體"/>
            </a:endParaRPr>
          </a:p>
          <a:p>
            <a:pPr marL="344520" indent="-344160">
              <a:lnSpc>
                <a:spcPct val="110000"/>
              </a:lnSpc>
              <a:spcBef>
                <a:spcPts val="1001"/>
              </a:spcBef>
              <a:spcAft>
                <a:spcPts val="601"/>
              </a:spcAft>
              <a:buClr>
                <a:srgbClr val="8ec0c1"/>
              </a:buClr>
              <a:buSzPct val="90000"/>
              <a:buFont typeface="Wingdings" charset="2"/>
              <a:buChar char=""/>
            </a:pPr>
            <a:r>
              <a:rPr b="0" lang="en-US" sz="1600" spc="-1" strike="noStrike">
                <a:solidFill>
                  <a:srgbClr val="ffffff"/>
                </a:solidFill>
                <a:latin typeface="標楷體"/>
                <a:ea typeface="標楷體"/>
              </a:rPr>
              <a:t>因安非他命具有抑制食慾的作用，常被不法人士摻入非法減肥藥中非法販賣。</a:t>
            </a:r>
            <a:endParaRPr b="0" lang="en-US" sz="1600" spc="-1" strike="noStrike">
              <a:solidFill>
                <a:srgbClr val="ffffff"/>
              </a:solidFill>
              <a:latin typeface="標楷體"/>
              <a:ea typeface="標楷體"/>
            </a:endParaRPr>
          </a:p>
        </p:txBody>
      </p:sp>
      <p:pic>
        <p:nvPicPr>
          <p:cNvPr id="240" name="圖片 2" descr=""/>
          <p:cNvPicPr/>
          <p:nvPr/>
        </p:nvPicPr>
        <p:blipFill>
          <a:blip r:embed="rId5"/>
          <a:srcRect l="28479" t="0" r="26996" b="0"/>
          <a:stretch/>
        </p:blipFill>
        <p:spPr>
          <a:xfrm>
            <a:off x="6096600" y="360"/>
            <a:ext cx="5288040" cy="6857640"/>
          </a:xfrm>
          <a:prstGeom prst="rect">
            <a:avLst/>
          </a:prstGeom>
          <a:ln w="12600">
            <a:solidFill>
              <a:schemeClr val="tx1"/>
            </a:solidFill>
            <a:round/>
          </a:ln>
        </p:spPr>
      </p:pic>
      <p:sp>
        <p:nvSpPr>
          <p:cNvPr id="241" name="CustomShape 7"/>
          <p:cNvSpPr/>
          <p:nvPr/>
        </p:nvSpPr>
        <p:spPr>
          <a:xfrm>
            <a:off x="11382480" y="0"/>
            <a:ext cx="27000" cy="6857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242" name="CustomShape 1"/>
          <p:cNvSpPr/>
          <p:nvPr/>
        </p:nvSpPr>
        <p:spPr>
          <a:xfrm>
            <a:off x="0" y="0"/>
            <a:ext cx="12189600" cy="6854760"/>
          </a:xfrm>
          <a:prstGeom prst="rect">
            <a:avLst/>
          </a:prstGeom>
          <a:blipFill rotWithShape="0">
            <a:blip r:embed="rId2"/>
            <a:stretch>
              <a:fillRect/>
            </a:stretch>
          </a:blipFill>
          <a:ln>
            <a:noFill/>
          </a:ln>
        </p:spPr>
        <p:style>
          <a:lnRef idx="2">
            <a:schemeClr val="accent1">
              <a:shade val="50000"/>
            </a:schemeClr>
          </a:lnRef>
          <a:fillRef idx="1">
            <a:schemeClr val="accent1"/>
          </a:fillRef>
          <a:effectRef idx="0">
            <a:schemeClr val="accent1"/>
          </a:effectRef>
          <a:fontRef idx="minor"/>
        </p:style>
      </p:sp>
      <p:pic>
        <p:nvPicPr>
          <p:cNvPr id="243" name="Picture 13" descr=""/>
          <p:cNvPicPr/>
          <p:nvPr/>
        </p:nvPicPr>
        <p:blipFill>
          <a:blip r:embed="rId3"/>
          <a:stretch/>
        </p:blipFill>
        <p:spPr>
          <a:xfrm>
            <a:off x="2831760" y="2105280"/>
            <a:ext cx="9360000" cy="4752360"/>
          </a:xfrm>
          <a:prstGeom prst="rect">
            <a:avLst/>
          </a:prstGeom>
          <a:ln>
            <a:noFill/>
          </a:ln>
        </p:spPr>
      </p:pic>
      <p:pic>
        <p:nvPicPr>
          <p:cNvPr id="244" name="Picture 15" descr=""/>
          <p:cNvPicPr/>
          <p:nvPr/>
        </p:nvPicPr>
        <p:blipFill>
          <a:blip r:embed="rId4"/>
          <a:stretch/>
        </p:blipFill>
        <p:spPr>
          <a:xfrm>
            <a:off x="0" y="0"/>
            <a:ext cx="12189600" cy="6857640"/>
          </a:xfrm>
          <a:prstGeom prst="rect">
            <a:avLst/>
          </a:prstGeom>
          <a:ln>
            <a:noFill/>
          </a:ln>
        </p:spPr>
      </p:pic>
      <p:sp>
        <p:nvSpPr>
          <p:cNvPr id="245" name="CustomShape 2"/>
          <p:cNvSpPr/>
          <p:nvPr/>
        </p:nvSpPr>
        <p:spPr>
          <a:xfrm>
            <a:off x="0" y="0"/>
            <a:ext cx="96372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246" name="CustomShape 3"/>
          <p:cNvSpPr/>
          <p:nvPr/>
        </p:nvSpPr>
        <p:spPr>
          <a:xfrm>
            <a:off x="961920" y="0"/>
            <a:ext cx="45360" cy="6857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p:style>
      </p:sp>
      <p:sp>
        <p:nvSpPr>
          <p:cNvPr id="247" name="CustomShape 4"/>
          <p:cNvSpPr/>
          <p:nvPr/>
        </p:nvSpPr>
        <p:spPr>
          <a:xfrm>
            <a:off x="1007640" y="0"/>
            <a:ext cx="10377720" cy="685764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p:style>
      </p:sp>
      <p:sp>
        <p:nvSpPr>
          <p:cNvPr id="248" name="TextShape 5"/>
          <p:cNvSpPr txBox="1"/>
          <p:nvPr/>
        </p:nvSpPr>
        <p:spPr>
          <a:xfrm>
            <a:off x="1096920" y="808200"/>
            <a:ext cx="4842000" cy="1076760"/>
          </a:xfrm>
          <a:prstGeom prst="rect">
            <a:avLst/>
          </a:prstGeom>
          <a:noFill/>
          <a:ln>
            <a:noFill/>
          </a:ln>
        </p:spPr>
        <p:txBody>
          <a:bodyPr>
            <a:noAutofit/>
          </a:bodyPr>
          <a:p>
            <a:pPr>
              <a:lnSpc>
                <a:spcPct val="90000"/>
              </a:lnSpc>
            </a:pPr>
            <a:r>
              <a:rPr b="0" lang="en-US" sz="2800" spc="-1" strike="noStrike">
                <a:solidFill>
                  <a:srgbClr val="ffffff"/>
                </a:solidFill>
                <a:latin typeface="標楷體"/>
                <a:ea typeface="標楷體"/>
              </a:rPr>
              <a:t>常見二級毒品介紹：</a:t>
            </a:r>
            <a:r>
              <a:rPr b="1" lang="en-US" sz="2800" spc="-1" strike="noStrike">
                <a:solidFill>
                  <a:srgbClr val="ffffff"/>
                </a:solidFill>
                <a:latin typeface="標楷體"/>
                <a:ea typeface="標楷體"/>
              </a:rPr>
              <a:t>大麻</a:t>
            </a:r>
            <a:br/>
            <a:endParaRPr b="0" lang="en-US" sz="2800" spc="-1" strike="noStrike">
              <a:solidFill>
                <a:srgbClr val="ffffff"/>
              </a:solidFill>
              <a:latin typeface="標楷體"/>
              <a:ea typeface="標楷體"/>
            </a:endParaRPr>
          </a:p>
        </p:txBody>
      </p:sp>
      <p:sp>
        <p:nvSpPr>
          <p:cNvPr id="249" name="TextShape 6"/>
          <p:cNvSpPr txBox="1"/>
          <p:nvPr/>
        </p:nvSpPr>
        <p:spPr>
          <a:xfrm>
            <a:off x="1094040" y="1676520"/>
            <a:ext cx="4842000" cy="4373280"/>
          </a:xfrm>
          <a:prstGeom prst="rect">
            <a:avLst/>
          </a:prstGeom>
          <a:noFill/>
          <a:ln>
            <a:noFill/>
          </a:ln>
        </p:spPr>
        <p:txBody>
          <a:bodyPr anchor="ctr">
            <a:noAutofit/>
          </a:bodyPr>
          <a:p>
            <a:pPr marL="344520" indent="-344160">
              <a:lnSpc>
                <a:spcPct val="110000"/>
              </a:lnSpc>
              <a:spcBef>
                <a:spcPts val="1001"/>
              </a:spcBef>
              <a:spcAft>
                <a:spcPts val="601"/>
              </a:spcAft>
              <a:buClr>
                <a:srgbClr val="8ec0c1"/>
              </a:buClr>
              <a:buSzPct val="90000"/>
              <a:buFont typeface="Wingdings" charset="2"/>
              <a:buChar char=""/>
            </a:pPr>
            <a:r>
              <a:rPr b="0" lang="en-US" sz="1800" spc="-1" strike="noStrike">
                <a:solidFill>
                  <a:srgbClr val="ffffff"/>
                </a:solidFill>
                <a:latin typeface="標楷體"/>
                <a:ea typeface="標楷體"/>
              </a:rPr>
              <a:t>俗名：草、麻仔、老鼠尾巴或飯。濫用大麻的行為稱為「呼麻」及「開飯」</a:t>
            </a:r>
            <a:endParaRPr b="0" lang="en-US" sz="1800" spc="-1" strike="noStrike">
              <a:solidFill>
                <a:srgbClr val="ffffff"/>
              </a:solidFill>
              <a:latin typeface="標楷體"/>
              <a:ea typeface="標楷體"/>
            </a:endParaRPr>
          </a:p>
          <a:p>
            <a:pPr marL="344520" indent="-344160">
              <a:lnSpc>
                <a:spcPct val="110000"/>
              </a:lnSpc>
              <a:spcBef>
                <a:spcPts val="1001"/>
              </a:spcBef>
              <a:spcAft>
                <a:spcPts val="601"/>
              </a:spcAft>
              <a:buClr>
                <a:srgbClr val="8ec0c1"/>
              </a:buClr>
              <a:buSzPct val="90000"/>
              <a:buFont typeface="Wingdings" charset="2"/>
              <a:buChar char=""/>
            </a:pPr>
            <a:r>
              <a:rPr b="0" lang="en-US" sz="1800" spc="-1" strike="noStrike">
                <a:solidFill>
                  <a:srgbClr val="ffffff"/>
                </a:solidFill>
                <a:latin typeface="標楷體"/>
                <a:ea typeface="標楷體"/>
              </a:rPr>
              <a:t>草本植物，生長在溫帶或熱帶氣候，植株高約</a:t>
            </a:r>
            <a:r>
              <a:rPr b="0" lang="en-US" sz="1800" spc="-1" strike="noStrike">
                <a:solidFill>
                  <a:srgbClr val="ffffff"/>
                </a:solidFill>
                <a:latin typeface="標楷體"/>
                <a:ea typeface="標楷體"/>
              </a:rPr>
              <a:t>4</a:t>
            </a:r>
            <a:r>
              <a:rPr b="0" lang="en-US" sz="1800" spc="-1" strike="noStrike">
                <a:solidFill>
                  <a:srgbClr val="ffffff"/>
                </a:solidFill>
                <a:latin typeface="標楷體"/>
                <a:ea typeface="標楷體"/>
              </a:rPr>
              <a:t>米至</a:t>
            </a:r>
            <a:r>
              <a:rPr b="0" lang="en-US" sz="1800" spc="-1" strike="noStrike">
                <a:solidFill>
                  <a:srgbClr val="ffffff"/>
                </a:solidFill>
                <a:latin typeface="標楷體"/>
                <a:ea typeface="標楷體"/>
              </a:rPr>
              <a:t>5</a:t>
            </a:r>
            <a:r>
              <a:rPr b="0" lang="en-US" sz="1800" spc="-1" strike="noStrike">
                <a:solidFill>
                  <a:srgbClr val="ffffff"/>
                </a:solidFill>
                <a:latin typeface="標楷體"/>
                <a:ea typeface="標楷體"/>
              </a:rPr>
              <a:t>米，掌狀複葉，雌雄異株，蒴果卵形有棱，成熟期約</a:t>
            </a:r>
            <a:r>
              <a:rPr b="0" lang="en-US" sz="1800" spc="-1" strike="noStrike">
                <a:solidFill>
                  <a:srgbClr val="ffffff"/>
                </a:solidFill>
                <a:latin typeface="標楷體"/>
                <a:ea typeface="標楷體"/>
              </a:rPr>
              <a:t>4</a:t>
            </a:r>
            <a:r>
              <a:rPr b="0" lang="en-US" sz="1800" spc="-1" strike="noStrike">
                <a:solidFill>
                  <a:srgbClr val="ffffff"/>
                </a:solidFill>
                <a:latin typeface="標楷體"/>
                <a:ea typeface="標楷體"/>
              </a:rPr>
              <a:t>至</a:t>
            </a:r>
            <a:r>
              <a:rPr b="0" lang="en-US" sz="1800" spc="-1" strike="noStrike">
                <a:solidFill>
                  <a:srgbClr val="ffffff"/>
                </a:solidFill>
                <a:latin typeface="標楷體"/>
                <a:ea typeface="標楷體"/>
              </a:rPr>
              <a:t>5</a:t>
            </a:r>
            <a:r>
              <a:rPr b="0" lang="en-US" sz="1800" spc="-1" strike="noStrike">
                <a:solidFill>
                  <a:srgbClr val="ffffff"/>
                </a:solidFill>
                <a:latin typeface="標楷體"/>
                <a:ea typeface="標楷體"/>
              </a:rPr>
              <a:t>月，種子深綠色。</a:t>
            </a:r>
            <a:endParaRPr b="0" lang="en-US" sz="1800" spc="-1" strike="noStrike">
              <a:solidFill>
                <a:srgbClr val="ffffff"/>
              </a:solidFill>
              <a:latin typeface="標楷體"/>
              <a:ea typeface="標楷體"/>
            </a:endParaRPr>
          </a:p>
          <a:p>
            <a:pPr marL="344520" indent="-344160">
              <a:lnSpc>
                <a:spcPct val="110000"/>
              </a:lnSpc>
              <a:spcBef>
                <a:spcPts val="1001"/>
              </a:spcBef>
              <a:spcAft>
                <a:spcPts val="601"/>
              </a:spcAft>
              <a:buClr>
                <a:srgbClr val="8ec0c1"/>
              </a:buClr>
              <a:buSzPct val="90000"/>
              <a:buFont typeface="Wingdings" charset="2"/>
              <a:buChar char=""/>
            </a:pPr>
            <a:r>
              <a:rPr b="0" lang="en-US" sz="1800" spc="-1" strike="noStrike">
                <a:solidFill>
                  <a:srgbClr val="ffffff"/>
                </a:solidFill>
                <a:latin typeface="標楷體"/>
                <a:ea typeface="標楷體"/>
              </a:rPr>
              <a:t>急性中毒時會產生記憶及認知能力減退、焦慮、憂鬱、多疑、失去方向感等症狀，長期使用會造成記憶、學習及認知能力減退、體重增加、免疫力降低、不孕症、精子減少、精子活動減退及對周遭事務漠不關心之「動機缺乏症候群」。</a:t>
            </a:r>
            <a:endParaRPr b="0" lang="en-US" sz="1800" spc="-1" strike="noStrike">
              <a:solidFill>
                <a:srgbClr val="ffffff"/>
              </a:solidFill>
              <a:latin typeface="標楷體"/>
              <a:ea typeface="標楷體"/>
            </a:endParaRPr>
          </a:p>
          <a:p>
            <a:pPr marL="344520" indent="-344160">
              <a:lnSpc>
                <a:spcPct val="110000"/>
              </a:lnSpc>
              <a:spcBef>
                <a:spcPts val="1001"/>
              </a:spcBef>
              <a:spcAft>
                <a:spcPts val="601"/>
              </a:spcAft>
              <a:buClr>
                <a:srgbClr val="8ec0c1"/>
              </a:buClr>
              <a:buSzPct val="90000"/>
              <a:buFont typeface="Wingdings" charset="2"/>
              <a:buChar char=""/>
            </a:pPr>
            <a:r>
              <a:rPr b="0" lang="en-US" sz="1800" spc="-1" strike="noStrike">
                <a:solidFill>
                  <a:srgbClr val="ffffff"/>
                </a:solidFill>
                <a:latin typeface="標楷體"/>
                <a:ea typeface="標楷體"/>
              </a:rPr>
              <a:t>另會影響青少年發育。</a:t>
            </a:r>
            <a:endParaRPr b="0" lang="en-US" sz="1800" spc="-1" strike="noStrike">
              <a:solidFill>
                <a:srgbClr val="ffffff"/>
              </a:solidFill>
              <a:latin typeface="標楷體"/>
              <a:ea typeface="標楷體"/>
            </a:endParaRPr>
          </a:p>
        </p:txBody>
      </p:sp>
      <p:pic>
        <p:nvPicPr>
          <p:cNvPr id="250" name="圖片 5" descr=""/>
          <p:cNvPicPr/>
          <p:nvPr/>
        </p:nvPicPr>
        <p:blipFill>
          <a:blip r:embed="rId5"/>
          <a:srcRect l="11043" t="0" r="10385" b="0"/>
          <a:stretch/>
        </p:blipFill>
        <p:spPr>
          <a:xfrm>
            <a:off x="6747480" y="0"/>
            <a:ext cx="4636800" cy="3422520"/>
          </a:xfrm>
          <a:prstGeom prst="rect">
            <a:avLst/>
          </a:prstGeom>
          <a:ln w="12600">
            <a:solidFill>
              <a:schemeClr val="tx1"/>
            </a:solidFill>
            <a:round/>
          </a:ln>
        </p:spPr>
      </p:pic>
      <p:pic>
        <p:nvPicPr>
          <p:cNvPr id="251" name="圖片 6" descr=""/>
          <p:cNvPicPr/>
          <p:nvPr/>
        </p:nvPicPr>
        <p:blipFill>
          <a:blip r:embed="rId6"/>
          <a:srcRect l="6922" t="0" r="3243" b="-5"/>
          <a:stretch/>
        </p:blipFill>
        <p:spPr>
          <a:xfrm>
            <a:off x="6747840" y="3425760"/>
            <a:ext cx="4636800" cy="3432240"/>
          </a:xfrm>
          <a:prstGeom prst="rect">
            <a:avLst/>
          </a:prstGeom>
          <a:ln w="12600">
            <a:solidFill>
              <a:schemeClr val="tx1"/>
            </a:solidFill>
            <a:round/>
          </a:ln>
        </p:spPr>
      </p:pic>
      <p:sp>
        <p:nvSpPr>
          <p:cNvPr id="252" name="CustomShape 7"/>
          <p:cNvSpPr/>
          <p:nvPr/>
        </p:nvSpPr>
        <p:spPr>
          <a:xfrm>
            <a:off x="11387520" y="-2880"/>
            <a:ext cx="27000" cy="6857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253" name="CustomShape 1"/>
          <p:cNvSpPr/>
          <p:nvPr/>
        </p:nvSpPr>
        <p:spPr>
          <a:xfrm>
            <a:off x="0" y="0"/>
            <a:ext cx="12189600" cy="6854760"/>
          </a:xfrm>
          <a:prstGeom prst="rect">
            <a:avLst/>
          </a:prstGeom>
          <a:blipFill rotWithShape="0">
            <a:blip r:embed="rId2"/>
            <a:stretch>
              <a:fillRect/>
            </a:stretch>
          </a:blipFill>
          <a:ln>
            <a:noFill/>
          </a:ln>
        </p:spPr>
        <p:style>
          <a:lnRef idx="2">
            <a:schemeClr val="accent1">
              <a:shade val="50000"/>
            </a:schemeClr>
          </a:lnRef>
          <a:fillRef idx="1">
            <a:schemeClr val="accent1"/>
          </a:fillRef>
          <a:effectRef idx="0">
            <a:schemeClr val="accent1"/>
          </a:effectRef>
          <a:fontRef idx="minor"/>
        </p:style>
      </p:sp>
      <p:pic>
        <p:nvPicPr>
          <p:cNvPr id="254" name="Picture 15" descr=""/>
          <p:cNvPicPr/>
          <p:nvPr/>
        </p:nvPicPr>
        <p:blipFill>
          <a:blip r:embed="rId3"/>
          <a:stretch/>
        </p:blipFill>
        <p:spPr>
          <a:xfrm>
            <a:off x="2831760" y="2105280"/>
            <a:ext cx="9360000" cy="4752360"/>
          </a:xfrm>
          <a:prstGeom prst="rect">
            <a:avLst/>
          </a:prstGeom>
          <a:ln>
            <a:noFill/>
          </a:ln>
        </p:spPr>
      </p:pic>
      <p:pic>
        <p:nvPicPr>
          <p:cNvPr id="255" name="Picture 17" descr=""/>
          <p:cNvPicPr/>
          <p:nvPr/>
        </p:nvPicPr>
        <p:blipFill>
          <a:blip r:embed="rId4"/>
          <a:stretch/>
        </p:blipFill>
        <p:spPr>
          <a:xfrm>
            <a:off x="0" y="0"/>
            <a:ext cx="12189600" cy="6857640"/>
          </a:xfrm>
          <a:prstGeom prst="rect">
            <a:avLst/>
          </a:prstGeom>
          <a:ln>
            <a:noFill/>
          </a:ln>
        </p:spPr>
      </p:pic>
      <p:sp>
        <p:nvSpPr>
          <p:cNvPr id="256" name="CustomShape 2"/>
          <p:cNvSpPr/>
          <p:nvPr/>
        </p:nvSpPr>
        <p:spPr>
          <a:xfrm>
            <a:off x="0" y="0"/>
            <a:ext cx="96372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257" name="CustomShape 3"/>
          <p:cNvSpPr/>
          <p:nvPr/>
        </p:nvSpPr>
        <p:spPr>
          <a:xfrm>
            <a:off x="961920" y="0"/>
            <a:ext cx="45360" cy="6857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p:style>
      </p:sp>
      <p:sp>
        <p:nvSpPr>
          <p:cNvPr id="258" name="CustomShape 4"/>
          <p:cNvSpPr/>
          <p:nvPr/>
        </p:nvSpPr>
        <p:spPr>
          <a:xfrm>
            <a:off x="1007640" y="0"/>
            <a:ext cx="10377720" cy="685764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p:style>
      </p:sp>
      <p:sp>
        <p:nvSpPr>
          <p:cNvPr id="259" name="TextShape 5"/>
          <p:cNvSpPr txBox="1"/>
          <p:nvPr/>
        </p:nvSpPr>
        <p:spPr>
          <a:xfrm>
            <a:off x="1183680" y="808200"/>
            <a:ext cx="3448440" cy="1240920"/>
          </a:xfrm>
          <a:prstGeom prst="rect">
            <a:avLst/>
          </a:prstGeom>
          <a:noFill/>
          <a:ln>
            <a:noFill/>
          </a:ln>
        </p:spPr>
        <p:txBody>
          <a:bodyPr>
            <a:normAutofit/>
          </a:bodyPr>
          <a:p>
            <a:pPr>
              <a:lnSpc>
                <a:spcPct val="90000"/>
              </a:lnSpc>
            </a:pPr>
            <a:r>
              <a:rPr b="0" lang="en-US" sz="2800" spc="-1" strike="noStrike">
                <a:solidFill>
                  <a:srgbClr val="ffffff"/>
                </a:solidFill>
                <a:latin typeface="標楷體"/>
                <a:ea typeface="標楷體"/>
              </a:rPr>
              <a:t>常見三級毒品介紹：</a:t>
            </a:r>
            <a:r>
              <a:rPr b="1" lang="en-US" sz="2800" spc="-1" strike="noStrike">
                <a:solidFill>
                  <a:srgbClr val="ffffff"/>
                </a:solidFill>
                <a:latin typeface="標楷體"/>
                <a:ea typeface="標楷體"/>
              </a:rPr>
              <a:t>愷他命</a:t>
            </a:r>
            <a:r>
              <a:rPr b="1" lang="en-US" sz="2800" spc="-1" strike="noStrike">
                <a:solidFill>
                  <a:srgbClr val="ffffff"/>
                </a:solidFill>
                <a:latin typeface="標楷體"/>
                <a:ea typeface="標楷體"/>
              </a:rPr>
              <a:t>(Ketamine)</a:t>
            </a:r>
            <a:br/>
            <a:br/>
            <a:endParaRPr b="0" lang="en-US" sz="2800" spc="-1" strike="noStrike">
              <a:solidFill>
                <a:srgbClr val="ffffff"/>
              </a:solidFill>
              <a:latin typeface="標楷體"/>
              <a:ea typeface="標楷體"/>
            </a:endParaRPr>
          </a:p>
        </p:txBody>
      </p:sp>
      <p:sp>
        <p:nvSpPr>
          <p:cNvPr id="260" name="TextShape 6"/>
          <p:cNvSpPr txBox="1"/>
          <p:nvPr/>
        </p:nvSpPr>
        <p:spPr>
          <a:xfrm>
            <a:off x="1179720" y="2052000"/>
            <a:ext cx="4213080" cy="4510800"/>
          </a:xfrm>
          <a:prstGeom prst="rect">
            <a:avLst/>
          </a:prstGeom>
          <a:noFill/>
          <a:ln>
            <a:noFill/>
          </a:ln>
        </p:spPr>
        <p:txBody>
          <a:bodyPr anchor="ctr">
            <a:noAutofit/>
          </a:bodyPr>
          <a:p>
            <a:pPr marL="344520" indent="-344160">
              <a:lnSpc>
                <a:spcPct val="110000"/>
              </a:lnSpc>
              <a:spcBef>
                <a:spcPts val="1001"/>
              </a:spcBef>
              <a:spcAft>
                <a:spcPts val="601"/>
              </a:spcAft>
              <a:buClr>
                <a:srgbClr val="8ec0c1"/>
              </a:buClr>
              <a:buSzPct val="90000"/>
              <a:buFont typeface="Wingdings" charset="2"/>
              <a:buChar char=""/>
            </a:pPr>
            <a:r>
              <a:rPr b="0" lang="en-US" sz="1800" spc="-1" strike="noStrike">
                <a:solidFill>
                  <a:srgbClr val="ffffff"/>
                </a:solidFill>
                <a:latin typeface="標楷體"/>
                <a:ea typeface="標楷體"/>
              </a:rPr>
              <a:t>俗名：卡門、</a:t>
            </a:r>
            <a:r>
              <a:rPr b="0" lang="en-US" sz="1800" spc="-1" strike="noStrike">
                <a:solidFill>
                  <a:srgbClr val="ffffff"/>
                </a:solidFill>
                <a:latin typeface="標楷體"/>
                <a:ea typeface="標楷體"/>
              </a:rPr>
              <a:t>K</a:t>
            </a:r>
            <a:r>
              <a:rPr b="0" lang="en-US" sz="1800" spc="-1" strike="noStrike">
                <a:solidFill>
                  <a:srgbClr val="ffffff"/>
                </a:solidFill>
                <a:latin typeface="標楷體"/>
                <a:ea typeface="標楷體"/>
              </a:rPr>
              <a:t>他命、</a:t>
            </a:r>
            <a:r>
              <a:rPr b="0" lang="en-US" sz="1800" spc="-1" strike="noStrike">
                <a:solidFill>
                  <a:srgbClr val="ffffff"/>
                </a:solidFill>
                <a:latin typeface="標楷體"/>
                <a:ea typeface="標楷體"/>
              </a:rPr>
              <a:t>K</a:t>
            </a:r>
            <a:r>
              <a:rPr b="0" lang="en-US" sz="1800" spc="-1" strike="noStrike">
                <a:solidFill>
                  <a:srgbClr val="ffffff"/>
                </a:solidFill>
                <a:latin typeface="標楷體"/>
                <a:ea typeface="標楷體"/>
              </a:rPr>
              <a:t>仔、</a:t>
            </a:r>
            <a:r>
              <a:rPr b="0" lang="en-US" sz="1800" spc="-1" strike="noStrike">
                <a:solidFill>
                  <a:srgbClr val="ffffff"/>
                </a:solidFill>
                <a:latin typeface="標楷體"/>
                <a:ea typeface="標楷體"/>
              </a:rPr>
              <a:t>Special K</a:t>
            </a:r>
            <a:r>
              <a:rPr b="0" lang="en-US" sz="1800" spc="-1" strike="noStrike">
                <a:solidFill>
                  <a:srgbClr val="ffffff"/>
                </a:solidFill>
                <a:latin typeface="標楷體"/>
                <a:ea typeface="標楷體"/>
              </a:rPr>
              <a:t>、</a:t>
            </a:r>
            <a:r>
              <a:rPr b="0" lang="en-US" sz="1800" spc="-1" strike="noStrike">
                <a:solidFill>
                  <a:srgbClr val="ffffff"/>
                </a:solidFill>
                <a:latin typeface="標楷體"/>
                <a:ea typeface="標楷體"/>
              </a:rPr>
              <a:t>Cat Valium</a:t>
            </a:r>
            <a:endParaRPr b="0" lang="en-US" sz="1800" spc="-1" strike="noStrike">
              <a:solidFill>
                <a:srgbClr val="ffffff"/>
              </a:solidFill>
              <a:latin typeface="標楷體"/>
              <a:ea typeface="標楷體"/>
            </a:endParaRPr>
          </a:p>
          <a:p>
            <a:pPr marL="344520" indent="-344160">
              <a:lnSpc>
                <a:spcPct val="110000"/>
              </a:lnSpc>
              <a:spcBef>
                <a:spcPts val="1001"/>
              </a:spcBef>
              <a:spcAft>
                <a:spcPts val="601"/>
              </a:spcAft>
              <a:buClr>
                <a:srgbClr val="8ec0c1"/>
              </a:buClr>
              <a:buSzPct val="90000"/>
              <a:buFont typeface="Wingdings" charset="2"/>
              <a:buChar char=""/>
            </a:pPr>
            <a:r>
              <a:rPr b="0" lang="en-US" sz="1800" spc="-1" strike="noStrike">
                <a:solidFill>
                  <a:srgbClr val="ffffff"/>
                </a:solidFill>
                <a:latin typeface="標楷體"/>
                <a:ea typeface="標楷體"/>
              </a:rPr>
              <a:t>一種用於人或動物麻醉之速效、全身性麻醉劑，會使病人產生與現實環境解離</a:t>
            </a:r>
            <a:r>
              <a:rPr b="0" lang="en-US" sz="1800" spc="-1" strike="noStrike">
                <a:solidFill>
                  <a:srgbClr val="ffffff"/>
                </a:solidFill>
                <a:latin typeface="標楷體"/>
                <a:ea typeface="標楷體"/>
              </a:rPr>
              <a:t>(dissociative)</a:t>
            </a:r>
            <a:r>
              <a:rPr b="0" lang="en-US" sz="1800" spc="-1" strike="noStrike">
                <a:solidFill>
                  <a:srgbClr val="ffffff"/>
                </a:solidFill>
                <a:latin typeface="標楷體"/>
                <a:ea typeface="標楷體"/>
              </a:rPr>
              <a:t>的麻醉作用。</a:t>
            </a:r>
            <a:endParaRPr b="0" lang="en-US" sz="1800" spc="-1" strike="noStrike">
              <a:solidFill>
                <a:srgbClr val="ffffff"/>
              </a:solidFill>
              <a:latin typeface="標楷體"/>
              <a:ea typeface="標楷體"/>
            </a:endParaRPr>
          </a:p>
          <a:p>
            <a:pPr marL="344520" indent="-344160">
              <a:lnSpc>
                <a:spcPct val="110000"/>
              </a:lnSpc>
              <a:spcBef>
                <a:spcPts val="1001"/>
              </a:spcBef>
              <a:spcAft>
                <a:spcPts val="601"/>
              </a:spcAft>
              <a:buClr>
                <a:srgbClr val="8ec0c1"/>
              </a:buClr>
              <a:buSzPct val="90000"/>
              <a:buFont typeface="Wingdings" charset="2"/>
              <a:buChar char=""/>
            </a:pPr>
            <a:r>
              <a:rPr b="0" lang="en-US" sz="1800" spc="-1" strike="noStrike">
                <a:solidFill>
                  <a:srgbClr val="ffffff"/>
                </a:solidFill>
                <a:latin typeface="標楷體"/>
                <a:ea typeface="標楷體"/>
              </a:rPr>
              <a:t>副作用為心搏過速、血壓上升、震顫、肌肉緊張而呈強直性、陣攣性運動等。長期使用會產生頻尿、尿急、小便疼痛、血尿、下腹部疼痛等症狀，嚴重者甚至會出現尿量減少、水腫等腎功能不全的症狀，甚至須進行膀胱重建手術。 </a:t>
            </a:r>
            <a:endParaRPr b="0" lang="en-US" sz="1800" spc="-1" strike="noStrike">
              <a:solidFill>
                <a:srgbClr val="ffffff"/>
              </a:solidFill>
              <a:latin typeface="標楷體"/>
              <a:ea typeface="標楷體"/>
            </a:endParaRPr>
          </a:p>
        </p:txBody>
      </p:sp>
      <p:pic>
        <p:nvPicPr>
          <p:cNvPr id="261" name="圖片 4" descr=""/>
          <p:cNvPicPr/>
          <p:nvPr/>
        </p:nvPicPr>
        <p:blipFill>
          <a:blip r:embed="rId5"/>
          <a:srcRect l="0" t="0" r="-2" b="500"/>
          <a:stretch/>
        </p:blipFill>
        <p:spPr>
          <a:xfrm>
            <a:off x="5436720" y="0"/>
            <a:ext cx="5947920" cy="3432240"/>
          </a:xfrm>
          <a:prstGeom prst="rect">
            <a:avLst/>
          </a:prstGeom>
          <a:ln w="12600">
            <a:solidFill>
              <a:schemeClr val="tx1"/>
            </a:solidFill>
            <a:round/>
          </a:ln>
        </p:spPr>
      </p:pic>
      <p:pic>
        <p:nvPicPr>
          <p:cNvPr id="262" name="圖片 8" descr=""/>
          <p:cNvPicPr/>
          <p:nvPr/>
        </p:nvPicPr>
        <p:blipFill>
          <a:blip r:embed="rId6"/>
          <a:srcRect l="0" t="73" r="-2" b="-4"/>
          <a:stretch/>
        </p:blipFill>
        <p:spPr>
          <a:xfrm>
            <a:off x="5436720" y="3425760"/>
            <a:ext cx="5947920" cy="3432240"/>
          </a:xfrm>
          <a:prstGeom prst="rect">
            <a:avLst/>
          </a:prstGeom>
          <a:ln w="12600">
            <a:solidFill>
              <a:schemeClr val="tx1"/>
            </a:solidFill>
            <a:round/>
          </a:ln>
        </p:spPr>
      </p:pic>
      <p:sp>
        <p:nvSpPr>
          <p:cNvPr id="263" name="CustomShape 7"/>
          <p:cNvSpPr/>
          <p:nvPr/>
        </p:nvSpPr>
        <p:spPr>
          <a:xfrm>
            <a:off x="11387520" y="0"/>
            <a:ext cx="27000" cy="6857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64" name="TextShape 1"/>
          <p:cNvSpPr txBox="1"/>
          <p:nvPr/>
        </p:nvSpPr>
        <p:spPr>
          <a:xfrm>
            <a:off x="2611800" y="808200"/>
            <a:ext cx="7957800" cy="1076760"/>
          </a:xfrm>
          <a:prstGeom prst="rect">
            <a:avLst/>
          </a:prstGeom>
          <a:noFill/>
          <a:ln>
            <a:noFill/>
          </a:ln>
        </p:spPr>
        <p:txBody>
          <a:bodyPr>
            <a:noAutofit/>
          </a:bodyPr>
          <a:p>
            <a:pPr algn="r">
              <a:lnSpc>
                <a:spcPct val="90000"/>
              </a:lnSpc>
            </a:pPr>
            <a:r>
              <a:rPr b="0" lang="en-US" sz="3400" spc="-1" strike="noStrike">
                <a:solidFill>
                  <a:srgbClr val="ffffff"/>
                </a:solidFill>
                <a:latin typeface="標楷體"/>
                <a:ea typeface="標楷體"/>
              </a:rPr>
              <a:t>毒品戒治</a:t>
            </a:r>
            <a:endParaRPr b="0" lang="en-US" sz="3400" spc="-1" strike="noStrike">
              <a:solidFill>
                <a:srgbClr val="ffffff"/>
              </a:solidFill>
              <a:latin typeface="Arial"/>
            </a:endParaRPr>
          </a:p>
        </p:txBody>
      </p:sp>
      <p:sp>
        <p:nvSpPr>
          <p:cNvPr id="265" name="TextShape 2"/>
          <p:cNvSpPr txBox="1"/>
          <p:nvPr/>
        </p:nvSpPr>
        <p:spPr>
          <a:xfrm>
            <a:off x="2773440" y="2052000"/>
            <a:ext cx="7796160" cy="3997440"/>
          </a:xfrm>
          <a:prstGeom prst="rect">
            <a:avLst/>
          </a:prstGeom>
          <a:noFill/>
          <a:ln>
            <a:noFill/>
          </a:ln>
        </p:spPr>
        <p:txBody>
          <a:bodyPr anchor="ctr">
            <a:noAutofit/>
          </a:bodyPr>
          <a:p>
            <a:pPr marL="344520" indent="-344160">
              <a:lnSpc>
                <a:spcPct val="120000"/>
              </a:lnSpc>
              <a:spcBef>
                <a:spcPts val="1001"/>
              </a:spcBef>
              <a:spcAft>
                <a:spcPts val="601"/>
              </a:spcAft>
              <a:buClr>
                <a:srgbClr val="8ec0c1"/>
              </a:buClr>
              <a:buSzPct val="90000"/>
              <a:buFont typeface="Wingdings" charset="2"/>
              <a:buChar char=""/>
            </a:pPr>
            <a:r>
              <a:rPr b="0" lang="en-US" sz="2000" spc="-1" strike="noStrike">
                <a:solidFill>
                  <a:srgbClr val="ffffff"/>
                </a:solidFill>
                <a:latin typeface="標楷體"/>
                <a:ea typeface="標楷體"/>
              </a:rPr>
              <a:t>如果不幸已經吸食毒品且有戒斷症狀，請利用下列資源：</a:t>
            </a:r>
            <a:endParaRPr b="0" lang="en-US" sz="2000" spc="-1" strike="noStrike">
              <a:solidFill>
                <a:srgbClr val="ffffff"/>
              </a:solidFill>
              <a:latin typeface="Arial"/>
            </a:endParaRPr>
          </a:p>
          <a:p>
            <a:pPr marL="344520" indent="-344160">
              <a:lnSpc>
                <a:spcPct val="120000"/>
              </a:lnSpc>
              <a:spcBef>
                <a:spcPts val="1001"/>
              </a:spcBef>
              <a:spcAft>
                <a:spcPts val="601"/>
              </a:spcAft>
              <a:buClr>
                <a:srgbClr val="8ec0c1"/>
              </a:buClr>
              <a:buSzPct val="90000"/>
              <a:buFont typeface="Wingdings" charset="2"/>
              <a:buChar char=""/>
            </a:pPr>
            <a:r>
              <a:rPr b="0" lang="en-US" sz="2000" spc="-1" strike="noStrike">
                <a:solidFill>
                  <a:srgbClr val="ffffff"/>
                </a:solidFill>
                <a:latin typeface="標楷體"/>
                <a:ea typeface="標楷體"/>
              </a:rPr>
              <a:t>各地方毒防中心</a:t>
            </a:r>
            <a:r>
              <a:rPr b="0" lang="en-US" sz="2000" spc="-1" strike="noStrike">
                <a:solidFill>
                  <a:srgbClr val="ffffff"/>
                </a:solidFill>
                <a:latin typeface="標楷體"/>
                <a:ea typeface="標楷體"/>
              </a:rPr>
              <a:t>(</a:t>
            </a:r>
            <a:r>
              <a:rPr b="0" lang="en-US" sz="2000" spc="-1" strike="noStrike">
                <a:solidFill>
                  <a:srgbClr val="ffffff"/>
                </a:solidFill>
                <a:latin typeface="標楷體"/>
                <a:ea typeface="標楷體"/>
              </a:rPr>
              <a:t>全臺各縣市都有</a:t>
            </a:r>
            <a:r>
              <a:rPr b="0" lang="en-US" sz="2000" spc="-1" strike="noStrike">
                <a:solidFill>
                  <a:srgbClr val="ffffff"/>
                </a:solidFill>
                <a:latin typeface="標楷體"/>
                <a:ea typeface="標楷體"/>
              </a:rPr>
              <a:t>)</a:t>
            </a:r>
            <a:r>
              <a:rPr b="0" lang="en-US" sz="2000" spc="-1" strike="noStrike">
                <a:solidFill>
                  <a:srgbClr val="ffffff"/>
                </a:solidFill>
                <a:latin typeface="標楷體"/>
                <a:ea typeface="標楷體"/>
              </a:rPr>
              <a:t>：</a:t>
            </a:r>
            <a:r>
              <a:rPr b="0" lang="en-US" sz="2000" spc="-1" strike="noStrike" u="sng">
                <a:solidFill>
                  <a:srgbClr val="6d9d9b"/>
                </a:solidFill>
                <a:uFillTx/>
                <a:latin typeface="標楷體"/>
                <a:ea typeface="標楷體"/>
                <a:hlinkClick r:id="rId1"/>
              </a:rPr>
              <a:t>https://antidrug.moj.gov.tw/lp-33-1.html</a:t>
            </a:r>
            <a:endParaRPr b="0" lang="en-US" sz="2000" spc="-1" strike="noStrike">
              <a:solidFill>
                <a:srgbClr val="ffffff"/>
              </a:solidFill>
              <a:latin typeface="Arial"/>
            </a:endParaRPr>
          </a:p>
          <a:p>
            <a:pPr marL="344520" indent="-344160">
              <a:lnSpc>
                <a:spcPct val="120000"/>
              </a:lnSpc>
              <a:spcBef>
                <a:spcPts val="1001"/>
              </a:spcBef>
              <a:spcAft>
                <a:spcPts val="601"/>
              </a:spcAft>
              <a:buClr>
                <a:srgbClr val="8ec0c1"/>
              </a:buClr>
              <a:buSzPct val="90000"/>
              <a:buFont typeface="Wingdings" charset="2"/>
              <a:buChar char=""/>
            </a:pPr>
            <a:r>
              <a:rPr b="0" lang="en-US" sz="2000" spc="-1" strike="noStrike">
                <a:solidFill>
                  <a:srgbClr val="ffffff"/>
                </a:solidFill>
                <a:latin typeface="標楷體"/>
                <a:ea typeface="標楷體"/>
              </a:rPr>
              <a:t>戒毒專線：</a:t>
            </a:r>
            <a:r>
              <a:rPr b="0" lang="en-US" sz="2000" spc="-1" strike="noStrike">
                <a:solidFill>
                  <a:srgbClr val="ffffff"/>
                </a:solidFill>
                <a:latin typeface="標楷體"/>
                <a:ea typeface="標楷體"/>
              </a:rPr>
              <a:t>0800-770-885</a:t>
            </a:r>
            <a:endParaRPr b="0" lang="en-US" sz="2000" spc="-1" strike="noStrike">
              <a:solidFill>
                <a:srgbClr val="ffffff"/>
              </a:solidFill>
              <a:latin typeface="Arial"/>
            </a:endParaRPr>
          </a:p>
          <a:p>
            <a:pPr marL="344520" indent="-344160">
              <a:lnSpc>
                <a:spcPct val="120000"/>
              </a:lnSpc>
              <a:spcBef>
                <a:spcPts val="1001"/>
              </a:spcBef>
              <a:spcAft>
                <a:spcPts val="601"/>
              </a:spcAft>
              <a:buClr>
                <a:srgbClr val="8ec0c1"/>
              </a:buClr>
              <a:buSzPct val="90000"/>
              <a:buFont typeface="Wingdings" charset="2"/>
              <a:buChar char=""/>
            </a:pPr>
            <a:r>
              <a:rPr b="0" lang="en-US" sz="2000" spc="-1" strike="noStrike">
                <a:solidFill>
                  <a:srgbClr val="ffffff"/>
                </a:solidFill>
                <a:latin typeface="標楷體"/>
                <a:ea typeface="標楷體"/>
              </a:rPr>
              <a:t>各式藥癮治療及社會復歸資源：</a:t>
            </a:r>
            <a:endParaRPr b="0" lang="en-US" sz="2000" spc="-1" strike="noStrike">
              <a:solidFill>
                <a:srgbClr val="ffffff"/>
              </a:solidFill>
              <a:latin typeface="Arial"/>
            </a:endParaRPr>
          </a:p>
          <a:p>
            <a:pPr marL="344520" indent="-344160">
              <a:lnSpc>
                <a:spcPct val="120000"/>
              </a:lnSpc>
              <a:spcBef>
                <a:spcPts val="1001"/>
              </a:spcBef>
              <a:spcAft>
                <a:spcPts val="601"/>
              </a:spcAft>
              <a:buClr>
                <a:srgbClr val="8ec0c1"/>
              </a:buClr>
              <a:buSzPct val="90000"/>
              <a:buFont typeface="Wingdings" charset="2"/>
              <a:buChar char=""/>
            </a:pPr>
            <a:r>
              <a:rPr b="0" lang="en-US" sz="2000" spc="-1" strike="noStrike" u="sng">
                <a:solidFill>
                  <a:srgbClr val="6d9d9b"/>
                </a:solidFill>
                <a:uFillTx/>
                <a:latin typeface="標楷體"/>
                <a:ea typeface="標楷體"/>
                <a:hlinkClick r:id="rId2"/>
              </a:rPr>
              <a:t>https</a:t>
            </a:r>
            <a:r>
              <a:rPr b="0" lang="en-US" sz="2000" spc="-1" strike="noStrike" u="sng">
                <a:solidFill>
                  <a:srgbClr val="6d9d9b"/>
                </a:solidFill>
                <a:uFillTx/>
                <a:latin typeface="標楷體"/>
                <a:ea typeface="標楷體"/>
                <a:hlinkClick r:id="rId3"/>
              </a:rPr>
              <a:t>://antidrug.moj.gov.tw/np-18-1.html</a:t>
            </a:r>
            <a:endParaRPr b="0" lang="en-US" sz="2000" spc="-1" strike="noStrike">
              <a:solidFill>
                <a:srgbClr val="ffffff"/>
              </a:solidFill>
              <a:latin typeface="Arial"/>
            </a:endParaRPr>
          </a:p>
          <a:p>
            <a:pPr>
              <a:lnSpc>
                <a:spcPct val="120000"/>
              </a:lnSpc>
              <a:spcBef>
                <a:spcPts val="1001"/>
              </a:spcBef>
              <a:spcAft>
                <a:spcPts val="601"/>
              </a:spcAft>
            </a:pPr>
            <a:endParaRPr b="0" lang="en-US" sz="20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66" name="Picture 43" descr=""/>
          <p:cNvPicPr/>
          <p:nvPr/>
        </p:nvPicPr>
        <p:blipFill>
          <a:blip r:embed="rId1"/>
          <a:stretch/>
        </p:blipFill>
        <p:spPr>
          <a:xfrm>
            <a:off x="0" y="0"/>
            <a:ext cx="12189600" cy="6857640"/>
          </a:xfrm>
          <a:prstGeom prst="rect">
            <a:avLst/>
          </a:prstGeom>
          <a:ln>
            <a:noFill/>
          </a:ln>
        </p:spPr>
      </p:pic>
      <p:sp>
        <p:nvSpPr>
          <p:cNvPr id="267" name="CustomShape 1"/>
          <p:cNvSpPr/>
          <p:nvPr/>
        </p:nvSpPr>
        <p:spPr>
          <a:xfrm>
            <a:off x="2160" y="0"/>
            <a:ext cx="12189600" cy="6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268" name="Picture 47" descr=""/>
          <p:cNvPicPr/>
          <p:nvPr/>
        </p:nvPicPr>
        <p:blipFill>
          <a:blip r:embed="rId2"/>
          <a:stretch/>
        </p:blipFill>
        <p:spPr>
          <a:xfrm>
            <a:off x="21960" y="0"/>
            <a:ext cx="4632120" cy="6857640"/>
          </a:xfrm>
          <a:prstGeom prst="rect">
            <a:avLst/>
          </a:prstGeom>
          <a:ln>
            <a:noFill/>
          </a:ln>
        </p:spPr>
      </p:pic>
      <p:sp>
        <p:nvSpPr>
          <p:cNvPr id="269" name="TextShape 2"/>
          <p:cNvSpPr txBox="1"/>
          <p:nvPr/>
        </p:nvSpPr>
        <p:spPr>
          <a:xfrm>
            <a:off x="1389240" y="1201680"/>
            <a:ext cx="2887920" cy="4454280"/>
          </a:xfrm>
          <a:prstGeom prst="rect">
            <a:avLst/>
          </a:prstGeom>
          <a:noFill/>
          <a:ln>
            <a:noFill/>
          </a:ln>
        </p:spPr>
        <p:txBody>
          <a:bodyPr anchor="ctr">
            <a:normAutofit/>
          </a:bodyPr>
          <a:p>
            <a:pPr algn="r">
              <a:lnSpc>
                <a:spcPct val="90000"/>
              </a:lnSpc>
            </a:pPr>
            <a:r>
              <a:rPr b="0" lang="en-US" sz="3600" spc="-1" strike="noStrike">
                <a:solidFill>
                  <a:srgbClr val="000000"/>
                </a:solidFill>
                <a:latin typeface="標楷體"/>
                <a:ea typeface="標楷體"/>
              </a:rPr>
              <a:t>結語</a:t>
            </a:r>
            <a:endParaRPr b="0" lang="en-US" sz="3600" spc="-1" strike="noStrike">
              <a:solidFill>
                <a:srgbClr val="ffffff"/>
              </a:solidFill>
              <a:latin typeface="Arial"/>
            </a:endParaRPr>
          </a:p>
        </p:txBody>
      </p:sp>
      <p:sp>
        <p:nvSpPr>
          <p:cNvPr id="270" name="CustomShape 3"/>
          <p:cNvSpPr/>
          <p:nvPr/>
        </p:nvSpPr>
        <p:spPr>
          <a:xfrm>
            <a:off x="0" y="0"/>
            <a:ext cx="963720" cy="6857640"/>
          </a:xfrm>
          <a:prstGeom prst="rect">
            <a:avLst/>
          </a:prstGeom>
          <a:solidFill>
            <a:schemeClr val="tx2">
              <a:lumMod val="90000"/>
              <a:lumOff val="10000"/>
            </a:schemeClr>
          </a:solidFill>
          <a:ln>
            <a:noFill/>
          </a:ln>
        </p:spPr>
        <p:style>
          <a:lnRef idx="2">
            <a:schemeClr val="accent1">
              <a:shade val="50000"/>
            </a:schemeClr>
          </a:lnRef>
          <a:fillRef idx="1">
            <a:schemeClr val="accent1"/>
          </a:fillRef>
          <a:effectRef idx="0">
            <a:schemeClr val="accent1"/>
          </a:effectRef>
          <a:fontRef idx="minor"/>
        </p:style>
      </p:sp>
      <p:sp>
        <p:nvSpPr>
          <p:cNvPr id="271" name="CustomShape 4"/>
          <p:cNvSpPr/>
          <p:nvPr/>
        </p:nvSpPr>
        <p:spPr>
          <a:xfrm>
            <a:off x="961920" y="0"/>
            <a:ext cx="45360" cy="6857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p:style>
      </p:sp>
      <p:sp>
        <p:nvSpPr>
          <p:cNvPr id="272" name="TextShape 5"/>
          <p:cNvSpPr txBox="1"/>
          <p:nvPr/>
        </p:nvSpPr>
        <p:spPr>
          <a:xfrm>
            <a:off x="5379120" y="643320"/>
            <a:ext cx="5850720" cy="5570640"/>
          </a:xfrm>
          <a:prstGeom prst="rect">
            <a:avLst/>
          </a:prstGeom>
          <a:noFill/>
          <a:ln>
            <a:noFill/>
          </a:ln>
        </p:spPr>
        <p:txBody>
          <a:bodyPr anchor="ctr">
            <a:normAutofit/>
          </a:bodyPr>
          <a:p>
            <a:pPr>
              <a:lnSpc>
                <a:spcPct val="120000"/>
              </a:lnSpc>
              <a:spcBef>
                <a:spcPts val="1001"/>
              </a:spcBef>
              <a:spcAft>
                <a:spcPts val="601"/>
              </a:spcAft>
            </a:pPr>
            <a:r>
              <a:rPr b="0" lang="en-US" sz="2400" spc="-1" strike="noStrike">
                <a:solidFill>
                  <a:srgbClr val="000000"/>
                </a:solidFill>
                <a:latin typeface="標楷體"/>
                <a:ea typeface="標楷體"/>
              </a:rPr>
              <a:t>毒品具有極高成癮性，且對身體健康傷害甚鉅，施打毒品除違法外，終其一生難以擺脫毒品的束縛，且因極高的經濟壓力及幻覺、精神上的副作用，更會影響家庭及社會關係，不少吸毒者就此沉淪，因此千萬不要接觸毒品，若發現身邊或工作場所有吸毒者，也須讓他們接受醫療服務機構救治。</a:t>
            </a:r>
            <a:endParaRPr b="0" lang="en-US" sz="2400" spc="-1" strike="noStrike">
              <a:solidFill>
                <a:srgbClr val="ffffff"/>
              </a:solidFill>
              <a:latin typeface="Arial"/>
            </a:endParaRPr>
          </a:p>
          <a:p>
            <a:pPr>
              <a:lnSpc>
                <a:spcPct val="120000"/>
              </a:lnSpc>
              <a:spcBef>
                <a:spcPts val="1001"/>
              </a:spcBef>
              <a:spcAft>
                <a:spcPts val="601"/>
              </a:spcAft>
            </a:pPr>
            <a:endParaRPr b="0" lang="en-US" sz="2400" spc="-1" strike="noStrike">
              <a:solidFill>
                <a:srgbClr val="ffffff"/>
              </a:solidFill>
              <a:latin typeface="Arial"/>
            </a:endParaRPr>
          </a:p>
          <a:p>
            <a:pPr>
              <a:lnSpc>
                <a:spcPct val="120000"/>
              </a:lnSpc>
              <a:spcBef>
                <a:spcPts val="1001"/>
              </a:spcBef>
              <a:spcAft>
                <a:spcPts val="601"/>
              </a:spcAft>
            </a:pPr>
            <a:r>
              <a:rPr b="0" lang="en-US" sz="2400" spc="-1" strike="noStrike">
                <a:solidFill>
                  <a:srgbClr val="000000"/>
                </a:solidFill>
                <a:latin typeface="標楷體"/>
                <a:ea typeface="標楷體"/>
              </a:rPr>
              <a:t>花蓮縣政府政風處關心您。</a:t>
            </a:r>
            <a:endParaRPr b="0" lang="en-US" sz="2400" spc="-1" strike="noStrike">
              <a:solidFill>
                <a:srgbClr val="ffffff"/>
              </a:solidFill>
              <a:latin typeface="Arial"/>
            </a:endParaRPr>
          </a:p>
          <a:p>
            <a:pPr>
              <a:lnSpc>
                <a:spcPct val="120000"/>
              </a:lnSpc>
              <a:spcBef>
                <a:spcPts val="1001"/>
              </a:spcBef>
              <a:spcAft>
                <a:spcPts val="601"/>
              </a:spcAft>
            </a:pPr>
            <a:endParaRPr b="0" lang="en-US" sz="2400" spc="-1" strike="noStrike">
              <a:solidFill>
                <a:srgbClr val="ffffff"/>
              </a:solidFill>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49" name="CustomShape 1"/>
          <p:cNvSpPr/>
          <p:nvPr/>
        </p:nvSpPr>
        <p:spPr>
          <a:xfrm>
            <a:off x="0" y="0"/>
            <a:ext cx="12191760" cy="685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150" name="Picture 11" descr=""/>
          <p:cNvPicPr/>
          <p:nvPr/>
        </p:nvPicPr>
        <p:blipFill>
          <a:blip r:embed="rId1"/>
          <a:stretch/>
        </p:blipFill>
        <p:spPr>
          <a:xfrm>
            <a:off x="0" y="0"/>
            <a:ext cx="12189600" cy="6857640"/>
          </a:xfrm>
          <a:prstGeom prst="rect">
            <a:avLst/>
          </a:prstGeom>
          <a:ln>
            <a:noFill/>
          </a:ln>
        </p:spPr>
      </p:pic>
      <p:sp>
        <p:nvSpPr>
          <p:cNvPr id="151" name="CustomShape 2"/>
          <p:cNvSpPr/>
          <p:nvPr/>
        </p:nvSpPr>
        <p:spPr>
          <a:xfrm>
            <a:off x="0" y="0"/>
            <a:ext cx="4622400" cy="685764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p:style>
      </p:sp>
      <p:sp>
        <p:nvSpPr>
          <p:cNvPr id="152" name="TextShape 3"/>
          <p:cNvSpPr txBox="1"/>
          <p:nvPr/>
        </p:nvSpPr>
        <p:spPr>
          <a:xfrm>
            <a:off x="1337040" y="1064520"/>
            <a:ext cx="2856240" cy="3313440"/>
          </a:xfrm>
          <a:prstGeom prst="rect">
            <a:avLst/>
          </a:prstGeom>
          <a:noFill/>
          <a:ln>
            <a:noFill/>
          </a:ln>
        </p:spPr>
        <p:txBody>
          <a:bodyPr>
            <a:normAutofit/>
          </a:bodyPr>
          <a:p>
            <a:pPr>
              <a:lnSpc>
                <a:spcPct val="90000"/>
              </a:lnSpc>
            </a:pPr>
            <a:r>
              <a:rPr b="0" lang="en-US" sz="3400" spc="-1" strike="noStrike">
                <a:solidFill>
                  <a:srgbClr val="ffffff"/>
                </a:solidFill>
                <a:latin typeface="標楷體"/>
                <a:ea typeface="標楷體"/>
              </a:rPr>
              <a:t>何謂毒品</a:t>
            </a:r>
            <a:endParaRPr b="0" lang="en-US" sz="3400" spc="-1" strike="noStrike">
              <a:solidFill>
                <a:srgbClr val="ffffff"/>
              </a:solidFill>
              <a:latin typeface="Arial"/>
            </a:endParaRPr>
          </a:p>
        </p:txBody>
      </p:sp>
      <p:sp>
        <p:nvSpPr>
          <p:cNvPr id="153" name="CustomShape 4"/>
          <p:cNvSpPr/>
          <p:nvPr/>
        </p:nvSpPr>
        <p:spPr>
          <a:xfrm>
            <a:off x="4620600" y="0"/>
            <a:ext cx="45360" cy="6857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p:style>
      </p:sp>
      <p:graphicFrame>
        <p:nvGraphicFramePr>
          <p:cNvPr id="1" name="Diagram1"/>
          <p:cNvGraphicFramePr/>
          <p:nvPr>
            <p:extLst>
              <p:ext uri="{D42A27DB-BD31-4B8C-83A1-F6EECF244321}">
                <p14:modId xmlns:p14="http://schemas.microsoft.com/office/powerpoint/2010/main" val="2740516973"/>
              </p:ext>
            </p:extLst>
          </p:nvPr>
        </p:nvGraphicFramePr>
        <p:xfrm>
          <a:off x="5507280" y="897480"/>
          <a:ext cx="5889240" cy="5319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154" name="CustomShape 1"/>
          <p:cNvSpPr/>
          <p:nvPr/>
        </p:nvSpPr>
        <p:spPr>
          <a:xfrm>
            <a:off x="0" y="0"/>
            <a:ext cx="12191760" cy="6857640"/>
          </a:xfrm>
          <a:prstGeom prst="rect">
            <a:avLst/>
          </a:prstGeom>
          <a:blipFill rotWithShape="0">
            <a:blip r:embed="rId2"/>
            <a:stretch>
              <a:fillRect/>
            </a:stretch>
          </a:blipFill>
          <a:ln>
            <a:noFill/>
          </a:ln>
        </p:spPr>
        <p:style>
          <a:lnRef idx="2">
            <a:schemeClr val="accent1">
              <a:shade val="50000"/>
            </a:schemeClr>
          </a:lnRef>
          <a:fillRef idx="1">
            <a:schemeClr val="accent1"/>
          </a:fillRef>
          <a:effectRef idx="0">
            <a:schemeClr val="accent1"/>
          </a:effectRef>
          <a:fontRef idx="minor"/>
        </p:style>
      </p:sp>
      <p:sp>
        <p:nvSpPr>
          <p:cNvPr id="155" name="CustomShape 2"/>
          <p:cNvSpPr/>
          <p:nvPr/>
        </p:nvSpPr>
        <p:spPr>
          <a:xfrm>
            <a:off x="0" y="0"/>
            <a:ext cx="12191760" cy="6857640"/>
          </a:xfrm>
          <a:prstGeom prst="rect">
            <a:avLst/>
          </a:prstGeom>
          <a:solidFill>
            <a:schemeClr val="accent1">
              <a:lumMod val="50000"/>
              <a:alpha val="20000"/>
            </a:schemeClr>
          </a:solidFill>
          <a:ln>
            <a:noFill/>
          </a:ln>
        </p:spPr>
        <p:style>
          <a:lnRef idx="2">
            <a:schemeClr val="accent1">
              <a:shade val="50000"/>
            </a:schemeClr>
          </a:lnRef>
          <a:fillRef idx="1">
            <a:schemeClr val="accent1"/>
          </a:fillRef>
          <a:effectRef idx="0">
            <a:schemeClr val="accent1"/>
          </a:effectRef>
          <a:fontRef idx="minor"/>
        </p:style>
      </p:sp>
      <p:pic>
        <p:nvPicPr>
          <p:cNvPr id="156" name="Picture 11" descr=""/>
          <p:cNvPicPr/>
          <p:nvPr/>
        </p:nvPicPr>
        <p:blipFill>
          <a:blip r:embed="rId3"/>
          <a:stretch/>
        </p:blipFill>
        <p:spPr>
          <a:xfrm>
            <a:off x="2831760" y="2105280"/>
            <a:ext cx="9360000" cy="4752360"/>
          </a:xfrm>
          <a:prstGeom prst="rect">
            <a:avLst/>
          </a:prstGeom>
          <a:ln>
            <a:noFill/>
          </a:ln>
        </p:spPr>
      </p:pic>
      <p:sp>
        <p:nvSpPr>
          <p:cNvPr id="157" name="CustomShape 3"/>
          <p:cNvSpPr/>
          <p:nvPr/>
        </p:nvSpPr>
        <p:spPr>
          <a:xfrm rot="16200000">
            <a:off x="3678480" y="-1660320"/>
            <a:ext cx="5837760" cy="11188440"/>
          </a:xfrm>
          <a:custGeom>
            <a:avLst/>
            <a:gdLst/>
            <a:ah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rotWithShape="0">
            <a:gsLst>
              <a:gs pos="0">
                <a:srgbClr val="a1d68b"/>
              </a:gs>
              <a:gs pos="100000">
                <a:srgbClr val="a1d68b"/>
              </a:gs>
            </a:gsLst>
            <a:lin ang="5400000"/>
          </a:gradFill>
          <a:ln>
            <a:noFill/>
          </a:ln>
        </p:spPr>
        <p:style>
          <a:lnRef idx="2">
            <a:schemeClr val="accent1">
              <a:shade val="50000"/>
            </a:schemeClr>
          </a:lnRef>
          <a:fillRef idx="1">
            <a:schemeClr val="accent1"/>
          </a:fillRef>
          <a:effectRef idx="0">
            <a:schemeClr val="accent1"/>
          </a:effectRef>
          <a:fontRef idx="minor"/>
        </p:style>
      </p:sp>
      <p:pic>
        <p:nvPicPr>
          <p:cNvPr id="158" name="Picture 15" descr=""/>
          <p:cNvPicPr/>
          <p:nvPr/>
        </p:nvPicPr>
        <p:blipFill>
          <a:blip r:embed="rId4"/>
          <a:stretch/>
        </p:blipFill>
        <p:spPr>
          <a:xfrm>
            <a:off x="1080" y="0"/>
            <a:ext cx="12189600" cy="6857640"/>
          </a:xfrm>
          <a:prstGeom prst="rect">
            <a:avLst/>
          </a:prstGeom>
          <a:ln>
            <a:noFill/>
          </a:ln>
        </p:spPr>
      </p:pic>
      <p:sp>
        <p:nvSpPr>
          <p:cNvPr id="159" name="CustomShape 4"/>
          <p:cNvSpPr/>
          <p:nvPr/>
        </p:nvSpPr>
        <p:spPr>
          <a:xfrm>
            <a:off x="0" y="0"/>
            <a:ext cx="12191760" cy="6857640"/>
          </a:xfrm>
          <a:prstGeom prst="rect">
            <a:avLst/>
          </a:prstGeom>
          <a:solidFill>
            <a:schemeClr val="tx2">
              <a:lumMod val="10000"/>
              <a:alpha val="20000"/>
            </a:schemeClr>
          </a:solidFill>
          <a:ln>
            <a:noFill/>
          </a:ln>
        </p:spPr>
        <p:style>
          <a:lnRef idx="2">
            <a:schemeClr val="accent1">
              <a:shade val="50000"/>
            </a:schemeClr>
          </a:lnRef>
          <a:fillRef idx="1">
            <a:schemeClr val="accent1"/>
          </a:fillRef>
          <a:effectRef idx="0">
            <a:schemeClr val="accent1"/>
          </a:effectRef>
          <a:fontRef idx="minor"/>
        </p:style>
      </p:sp>
      <p:sp>
        <p:nvSpPr>
          <p:cNvPr id="160" name="CustomShape 5"/>
          <p:cNvSpPr/>
          <p:nvPr/>
        </p:nvSpPr>
        <p:spPr>
          <a:xfrm>
            <a:off x="953640" y="0"/>
            <a:ext cx="7875720" cy="6857640"/>
          </a:xfrm>
          <a:custGeom>
            <a:avLst/>
            <a:gdLst/>
            <a:ahLst/>
            <a:rect l="l" t="t" r="r" b="b"/>
            <a:pathLst>
              <a:path w="7821919" h="6858000">
                <a:moveTo>
                  <a:pt x="0" y="0"/>
                </a:moveTo>
                <a:lnTo>
                  <a:pt x="6983367" y="0"/>
                </a:lnTo>
                <a:lnTo>
                  <a:pt x="6982269" y="1331"/>
                </a:lnTo>
                <a:cubicBezTo>
                  <a:pt x="6888522" y="140095"/>
                  <a:pt x="6833782" y="307376"/>
                  <a:pt x="6833782" y="487443"/>
                </a:cubicBezTo>
                <a:cubicBezTo>
                  <a:pt x="6833782" y="547466"/>
                  <a:pt x="6839864" y="606067"/>
                  <a:pt x="6851446" y="662666"/>
                </a:cubicBezTo>
                <a:lnTo>
                  <a:pt x="6857532" y="686333"/>
                </a:lnTo>
                <a:lnTo>
                  <a:pt x="6806927" y="699345"/>
                </a:lnTo>
                <a:cubicBezTo>
                  <a:pt x="6081835" y="924872"/>
                  <a:pt x="5555365" y="1601212"/>
                  <a:pt x="5555365" y="2400515"/>
                </a:cubicBezTo>
                <a:cubicBezTo>
                  <a:pt x="5555365" y="3384273"/>
                  <a:pt x="6352859" y="4181767"/>
                  <a:pt x="7336617" y="4181767"/>
                </a:cubicBezTo>
                <a:lnTo>
                  <a:pt x="7452815" y="4175900"/>
                </a:lnTo>
                <a:lnTo>
                  <a:pt x="7437456" y="4225378"/>
                </a:lnTo>
                <a:cubicBezTo>
                  <a:pt x="7431436" y="4254794"/>
                  <a:pt x="7428275" y="4285252"/>
                  <a:pt x="7428275" y="4316448"/>
                </a:cubicBezTo>
                <a:cubicBezTo>
                  <a:pt x="7428275" y="4534821"/>
                  <a:pt x="7583172" y="4717015"/>
                  <a:pt x="7789089" y="4759152"/>
                </a:cubicBezTo>
                <a:lnTo>
                  <a:pt x="7821919" y="4762461"/>
                </a:lnTo>
                <a:lnTo>
                  <a:pt x="7809638" y="4785088"/>
                </a:lnTo>
                <a:lnTo>
                  <a:pt x="7794661" y="4833335"/>
                </a:lnTo>
                <a:lnTo>
                  <a:pt x="7524776" y="4917113"/>
                </a:lnTo>
                <a:cubicBezTo>
                  <a:pt x="7006070" y="5136507"/>
                  <a:pt x="6642110" y="5650122"/>
                  <a:pt x="6642110" y="6248746"/>
                </a:cubicBezTo>
                <a:cubicBezTo>
                  <a:pt x="6642110" y="6448287"/>
                  <a:pt x="6682550" y="6638383"/>
                  <a:pt x="6755682" y="6811285"/>
                </a:cubicBezTo>
                <a:lnTo>
                  <a:pt x="6778185" y="6858000"/>
                </a:lnTo>
                <a:lnTo>
                  <a:pt x="0" y="6858000"/>
                </a:lnTo>
                <a:close/>
              </a:path>
            </a:pathLst>
          </a:custGeom>
          <a:gradFill rotWithShape="0">
            <a:gsLst>
              <a:gs pos="0">
                <a:srgbClr val="1f2d29"/>
              </a:gs>
              <a:gs pos="100000">
                <a:srgbClr val="1f2d29"/>
              </a:gs>
            </a:gsLst>
            <a:lin ang="10800000"/>
          </a:gradFill>
          <a:ln>
            <a:noFill/>
          </a:ln>
        </p:spPr>
        <p:style>
          <a:lnRef idx="2">
            <a:schemeClr val="accent1">
              <a:shade val="50000"/>
            </a:schemeClr>
          </a:lnRef>
          <a:fillRef idx="1">
            <a:schemeClr val="accent1"/>
          </a:fillRef>
          <a:effectRef idx="0">
            <a:schemeClr val="accent1"/>
          </a:effectRef>
          <a:fontRef idx="minor"/>
        </p:style>
      </p:sp>
      <p:sp>
        <p:nvSpPr>
          <p:cNvPr id="161" name="CustomShape 6"/>
          <p:cNvSpPr/>
          <p:nvPr/>
        </p:nvSpPr>
        <p:spPr>
          <a:xfrm>
            <a:off x="0" y="0"/>
            <a:ext cx="959400" cy="6857640"/>
          </a:xfrm>
          <a:prstGeom prst="rect">
            <a:avLst/>
          </a:prstGeom>
          <a:solidFill>
            <a:schemeClr val="bg2">
              <a:lumMod val="90000"/>
              <a:lumOff val="10000"/>
            </a:schemeClr>
          </a:solidFill>
          <a:ln>
            <a:noFill/>
          </a:ln>
        </p:spPr>
        <p:style>
          <a:lnRef idx="2">
            <a:schemeClr val="accent1">
              <a:shade val="50000"/>
            </a:schemeClr>
          </a:lnRef>
          <a:fillRef idx="1">
            <a:schemeClr val="accent1"/>
          </a:fillRef>
          <a:effectRef idx="0">
            <a:schemeClr val="accent1"/>
          </a:effectRef>
          <a:fontRef idx="minor"/>
        </p:style>
      </p:sp>
      <p:sp>
        <p:nvSpPr>
          <p:cNvPr id="162" name="CustomShape 7"/>
          <p:cNvSpPr/>
          <p:nvPr/>
        </p:nvSpPr>
        <p:spPr>
          <a:xfrm>
            <a:off x="1547640" y="421560"/>
            <a:ext cx="966960" cy="966960"/>
          </a:xfrm>
          <a:prstGeom prst="ellipse">
            <a:avLst/>
          </a:prstGeom>
          <a:gradFill rotWithShape="0">
            <a:gsLst>
              <a:gs pos="0">
                <a:srgbClr val="1f2d29"/>
              </a:gs>
              <a:gs pos="100000">
                <a:srgbClr val="a1d68b"/>
              </a:gs>
            </a:gsLst>
            <a:lin ang="10800000"/>
          </a:gradFill>
          <a:ln>
            <a:noFill/>
          </a:ln>
        </p:spPr>
        <p:style>
          <a:lnRef idx="2">
            <a:schemeClr val="accent1">
              <a:shade val="50000"/>
            </a:schemeClr>
          </a:lnRef>
          <a:fillRef idx="1">
            <a:schemeClr val="accent1"/>
          </a:fillRef>
          <a:effectRef idx="0">
            <a:schemeClr val="accent1"/>
          </a:effectRef>
          <a:fontRef idx="minor"/>
        </p:style>
      </p:sp>
      <p:sp>
        <p:nvSpPr>
          <p:cNvPr id="163" name="TextShape 8"/>
          <p:cNvSpPr txBox="1"/>
          <p:nvPr/>
        </p:nvSpPr>
        <p:spPr>
          <a:xfrm>
            <a:off x="2188800" y="808200"/>
            <a:ext cx="8380800" cy="1076760"/>
          </a:xfrm>
          <a:prstGeom prst="rect">
            <a:avLst/>
          </a:prstGeom>
          <a:noFill/>
          <a:ln>
            <a:noFill/>
          </a:ln>
        </p:spPr>
        <p:txBody>
          <a:bodyPr>
            <a:normAutofit/>
          </a:bodyPr>
          <a:p>
            <a:pPr>
              <a:lnSpc>
                <a:spcPct val="90000"/>
              </a:lnSpc>
            </a:pPr>
            <a:r>
              <a:rPr b="0" lang="en-US" sz="4800" spc="-1" strike="noStrike">
                <a:solidFill>
                  <a:srgbClr val="ffffff"/>
                </a:solidFill>
                <a:latin typeface="標楷體"/>
                <a:ea typeface="標楷體"/>
              </a:rPr>
              <a:t>毒品分類方式</a:t>
            </a:r>
            <a:r>
              <a:rPr b="0" lang="en-US" sz="4800" spc="-1" strike="noStrike">
                <a:solidFill>
                  <a:srgbClr val="ffffff"/>
                </a:solidFill>
                <a:latin typeface="標楷體"/>
                <a:ea typeface="標楷體"/>
              </a:rPr>
              <a:t>(</a:t>
            </a:r>
            <a:r>
              <a:rPr b="0" lang="en-US" sz="4800" spc="-1" strike="noStrike">
                <a:solidFill>
                  <a:srgbClr val="ffffff"/>
                </a:solidFill>
                <a:latin typeface="標楷體"/>
                <a:ea typeface="標楷體"/>
              </a:rPr>
              <a:t>從製程區分</a:t>
            </a:r>
            <a:r>
              <a:rPr b="0" lang="en-US" sz="4800" spc="-1" strike="noStrike">
                <a:solidFill>
                  <a:srgbClr val="ffffff"/>
                </a:solidFill>
                <a:latin typeface="標楷體"/>
                <a:ea typeface="標楷體"/>
              </a:rPr>
              <a:t>)</a:t>
            </a:r>
            <a:endParaRPr b="0" lang="en-US" sz="4800" spc="-1" strike="noStrike">
              <a:solidFill>
                <a:srgbClr val="ffffff"/>
              </a:solidFill>
              <a:latin typeface="標楷體"/>
              <a:ea typeface="標楷體"/>
            </a:endParaRPr>
          </a:p>
        </p:txBody>
      </p:sp>
      <p:sp>
        <p:nvSpPr>
          <p:cNvPr id="164" name="TextShape 9"/>
          <p:cNvSpPr txBox="1"/>
          <p:nvPr/>
        </p:nvSpPr>
        <p:spPr>
          <a:xfrm>
            <a:off x="2256480" y="2052000"/>
            <a:ext cx="8313120" cy="3997440"/>
          </a:xfrm>
          <a:prstGeom prst="rect">
            <a:avLst/>
          </a:prstGeom>
          <a:noFill/>
          <a:ln>
            <a:noFill/>
          </a:ln>
        </p:spPr>
        <p:txBody>
          <a:bodyPr>
            <a:normAutofit/>
          </a:bodyPr>
          <a:p>
            <a:pPr marL="457200" indent="-456840">
              <a:lnSpc>
                <a:spcPct val="120000"/>
              </a:lnSpc>
              <a:spcBef>
                <a:spcPts val="1001"/>
              </a:spcBef>
              <a:spcAft>
                <a:spcPts val="601"/>
              </a:spcAft>
              <a:buClr>
                <a:srgbClr val="8ec0c1"/>
              </a:buClr>
              <a:buSzPct val="90000"/>
              <a:buFont typeface="Arial"/>
              <a:buAutoNum type="arabicPeriod"/>
            </a:pPr>
            <a:r>
              <a:rPr b="0" lang="en-US" sz="1800" spc="-1" strike="noStrike">
                <a:solidFill>
                  <a:srgbClr val="ffffff"/>
                </a:solidFill>
                <a:latin typeface="標楷體"/>
                <a:ea typeface="標楷體"/>
              </a:rPr>
              <a:t>種植型：大麻，可經乾燥方式製成大麻煙。</a:t>
            </a:r>
            <a:endParaRPr b="0" lang="en-US" sz="1800" spc="-1" strike="noStrike">
              <a:solidFill>
                <a:srgbClr val="ffffff"/>
              </a:solidFill>
              <a:latin typeface="標楷體"/>
              <a:ea typeface="標楷體"/>
            </a:endParaRPr>
          </a:p>
          <a:p>
            <a:pPr marL="457200" indent="-456840">
              <a:lnSpc>
                <a:spcPct val="120000"/>
              </a:lnSpc>
              <a:spcBef>
                <a:spcPts val="1001"/>
              </a:spcBef>
              <a:spcAft>
                <a:spcPts val="601"/>
              </a:spcAft>
              <a:buClr>
                <a:srgbClr val="8ec0c1"/>
              </a:buClr>
              <a:buSzPct val="90000"/>
              <a:buFont typeface="Arial"/>
              <a:buAutoNum type="arabicPeriod"/>
            </a:pPr>
            <a:r>
              <a:rPr b="0" lang="en-US" sz="1800" spc="-1" strike="noStrike">
                <a:solidFill>
                  <a:srgbClr val="ffffff"/>
                </a:solidFill>
                <a:latin typeface="標楷體"/>
                <a:ea typeface="標楷體"/>
              </a:rPr>
              <a:t>合成型：甲基安非他命、愷他命</a:t>
            </a:r>
            <a:r>
              <a:rPr b="0" lang="en-US" sz="1800" spc="-1" strike="noStrike">
                <a:solidFill>
                  <a:srgbClr val="ffffff"/>
                </a:solidFill>
                <a:latin typeface="標楷體"/>
                <a:ea typeface="標楷體"/>
              </a:rPr>
              <a:t>(</a:t>
            </a:r>
            <a:r>
              <a:rPr b="0" lang="en-US" sz="1800" spc="-1" strike="noStrike">
                <a:solidFill>
                  <a:srgbClr val="ffffff"/>
                </a:solidFill>
                <a:latin typeface="標楷體"/>
                <a:ea typeface="標楷體"/>
              </a:rPr>
              <a:t>俗稱</a:t>
            </a:r>
            <a:r>
              <a:rPr b="0" lang="en-US" sz="1800" spc="-1" strike="noStrike">
                <a:solidFill>
                  <a:srgbClr val="ffffff"/>
                </a:solidFill>
                <a:latin typeface="標楷體"/>
                <a:ea typeface="標楷體"/>
              </a:rPr>
              <a:t>k</a:t>
            </a:r>
            <a:r>
              <a:rPr b="0" lang="en-US" sz="1800" spc="-1" strike="noStrike">
                <a:solidFill>
                  <a:srgbClr val="ffffff"/>
                </a:solidFill>
                <a:latin typeface="標楷體"/>
                <a:ea typeface="標楷體"/>
              </a:rPr>
              <a:t>他命</a:t>
            </a:r>
            <a:r>
              <a:rPr b="0" lang="en-US" sz="1800" spc="-1" strike="noStrike">
                <a:solidFill>
                  <a:srgbClr val="ffffff"/>
                </a:solidFill>
                <a:latin typeface="標楷體"/>
                <a:ea typeface="標楷體"/>
              </a:rPr>
              <a:t>)</a:t>
            </a:r>
            <a:r>
              <a:rPr b="0" lang="en-US" sz="1800" spc="-1" strike="noStrike">
                <a:solidFill>
                  <a:srgbClr val="ffffff"/>
                </a:solidFill>
                <a:latin typeface="標楷體"/>
                <a:ea typeface="標楷體"/>
              </a:rPr>
              <a:t>。</a:t>
            </a:r>
            <a:endParaRPr b="0" lang="en-US" sz="1800" spc="-1" strike="noStrike">
              <a:solidFill>
                <a:srgbClr val="ffffff"/>
              </a:solidFill>
              <a:latin typeface="標楷體"/>
              <a:ea typeface="標楷體"/>
            </a:endParaRPr>
          </a:p>
          <a:p>
            <a:pPr marL="457200" indent="-456840">
              <a:lnSpc>
                <a:spcPct val="120000"/>
              </a:lnSpc>
              <a:spcBef>
                <a:spcPts val="1001"/>
              </a:spcBef>
              <a:spcAft>
                <a:spcPts val="601"/>
              </a:spcAft>
              <a:buClr>
                <a:srgbClr val="8ec0c1"/>
              </a:buClr>
              <a:buSzPct val="90000"/>
              <a:buFont typeface="Arial"/>
              <a:buAutoNum type="arabicPeriod"/>
            </a:pPr>
            <a:r>
              <a:rPr b="0" lang="en-US" sz="1800" spc="-1" strike="noStrike">
                <a:solidFill>
                  <a:srgbClr val="ffffff"/>
                </a:solidFill>
                <a:latin typeface="標楷體"/>
                <a:ea typeface="標楷體"/>
              </a:rPr>
              <a:t>製錠型：</a:t>
            </a:r>
            <a:r>
              <a:rPr b="0" lang="en-US" sz="1800" spc="-1" strike="noStrike">
                <a:solidFill>
                  <a:srgbClr val="ffffff"/>
                </a:solidFill>
                <a:latin typeface="標楷體"/>
                <a:ea typeface="標楷體"/>
              </a:rPr>
              <a:t>MDMA(</a:t>
            </a:r>
            <a:r>
              <a:rPr b="0" lang="en-US" sz="1800" spc="-1" strike="noStrike">
                <a:solidFill>
                  <a:srgbClr val="ffffff"/>
                </a:solidFill>
                <a:latin typeface="標楷體"/>
                <a:ea typeface="標楷體"/>
              </a:rPr>
              <a:t>俗稱搖頭丸</a:t>
            </a:r>
            <a:r>
              <a:rPr b="0" lang="en-US" sz="1800" spc="-1" strike="noStrike">
                <a:solidFill>
                  <a:srgbClr val="ffffff"/>
                </a:solidFill>
                <a:latin typeface="標楷體"/>
                <a:ea typeface="標楷體"/>
              </a:rPr>
              <a:t>) </a:t>
            </a:r>
            <a:r>
              <a:rPr b="0" lang="en-US" sz="1800" spc="-1" strike="noStrike">
                <a:solidFill>
                  <a:srgbClr val="ffffff"/>
                </a:solidFill>
                <a:latin typeface="標楷體"/>
                <a:ea typeface="標楷體"/>
              </a:rPr>
              <a:t>、硝甲西泮</a:t>
            </a:r>
            <a:r>
              <a:rPr b="0" lang="en-US" sz="1800" spc="-1" strike="noStrike">
                <a:solidFill>
                  <a:srgbClr val="ffffff"/>
                </a:solidFill>
                <a:latin typeface="標楷體"/>
                <a:ea typeface="標楷體"/>
              </a:rPr>
              <a:t>(</a:t>
            </a:r>
            <a:r>
              <a:rPr b="0" lang="en-US" sz="1800" spc="-1" strike="noStrike">
                <a:solidFill>
                  <a:srgbClr val="ffffff"/>
                </a:solidFill>
                <a:latin typeface="標楷體"/>
                <a:ea typeface="標楷體"/>
              </a:rPr>
              <a:t>俗稱一粒眠</a:t>
            </a:r>
            <a:r>
              <a:rPr b="0" lang="en-US" sz="1800" spc="-1" strike="noStrike">
                <a:solidFill>
                  <a:srgbClr val="ffffff"/>
                </a:solidFill>
                <a:latin typeface="標楷體"/>
                <a:ea typeface="標楷體"/>
              </a:rPr>
              <a:t>)</a:t>
            </a:r>
            <a:r>
              <a:rPr b="0" lang="en-US" sz="1800" spc="-1" strike="noStrike">
                <a:solidFill>
                  <a:srgbClr val="ffffff"/>
                </a:solidFill>
                <a:latin typeface="標楷體"/>
                <a:ea typeface="標楷體"/>
              </a:rPr>
              <a:t>。</a:t>
            </a:r>
            <a:endParaRPr b="0" lang="en-US" sz="1800" spc="-1" strike="noStrike">
              <a:solidFill>
                <a:srgbClr val="ffffff"/>
              </a:solidFill>
              <a:latin typeface="標楷體"/>
              <a:ea typeface="標楷體"/>
            </a:endParaRPr>
          </a:p>
          <a:p>
            <a:pPr marL="457200" indent="-456840">
              <a:lnSpc>
                <a:spcPct val="120000"/>
              </a:lnSpc>
              <a:spcBef>
                <a:spcPts val="1001"/>
              </a:spcBef>
              <a:spcAft>
                <a:spcPts val="601"/>
              </a:spcAft>
              <a:buClr>
                <a:srgbClr val="8ec0c1"/>
              </a:buClr>
              <a:buSzPct val="90000"/>
              <a:buFont typeface="Arial"/>
              <a:buAutoNum type="arabicPeriod"/>
            </a:pPr>
            <a:r>
              <a:rPr b="0" lang="en-US" sz="1800" spc="-1" strike="noStrike">
                <a:solidFill>
                  <a:srgbClr val="ffffff"/>
                </a:solidFill>
                <a:latin typeface="標楷體"/>
                <a:ea typeface="標楷體"/>
              </a:rPr>
              <a:t>萃取型：以萃取方式從感冒藥提煉麻黃鹼。</a:t>
            </a:r>
            <a:endParaRPr b="0" lang="en-US" sz="1800" spc="-1" strike="noStrike">
              <a:solidFill>
                <a:srgbClr val="ffffff"/>
              </a:solidFill>
              <a:latin typeface="標楷體"/>
              <a:ea typeface="標楷體"/>
            </a:endParaRPr>
          </a:p>
          <a:p>
            <a:pPr marL="457200" indent="-456840">
              <a:lnSpc>
                <a:spcPct val="120000"/>
              </a:lnSpc>
              <a:spcBef>
                <a:spcPts val="1001"/>
              </a:spcBef>
              <a:spcAft>
                <a:spcPts val="601"/>
              </a:spcAft>
              <a:buClr>
                <a:srgbClr val="8ec0c1"/>
              </a:buClr>
              <a:buSzPct val="90000"/>
              <a:buFont typeface="Arial"/>
              <a:buAutoNum type="arabicPeriod"/>
            </a:pPr>
            <a:r>
              <a:rPr b="0" lang="en-US" sz="1800" spc="-1" strike="noStrike">
                <a:solidFill>
                  <a:srgbClr val="ffffff"/>
                </a:solidFill>
                <a:latin typeface="標楷體"/>
                <a:ea typeface="標楷體"/>
              </a:rPr>
              <a:t>摻混型：常見將</a:t>
            </a:r>
            <a:r>
              <a:rPr b="0" lang="en-US" sz="1800" spc="-1" strike="noStrike">
                <a:solidFill>
                  <a:srgbClr val="ffffff"/>
                </a:solidFill>
                <a:latin typeface="標楷體"/>
                <a:ea typeface="標楷體"/>
              </a:rPr>
              <a:t>MDMA</a:t>
            </a:r>
            <a:r>
              <a:rPr b="0" lang="en-US" sz="1800" spc="-1" strike="noStrike">
                <a:solidFill>
                  <a:srgbClr val="ffffff"/>
                </a:solidFill>
                <a:latin typeface="標楷體"/>
                <a:ea typeface="標楷體"/>
              </a:rPr>
              <a:t>、</a:t>
            </a:r>
            <a:r>
              <a:rPr b="0" lang="en-US" sz="1800" spc="-1" strike="noStrike">
                <a:solidFill>
                  <a:srgbClr val="ffffff"/>
                </a:solidFill>
                <a:latin typeface="標楷體"/>
                <a:ea typeface="標楷體"/>
              </a:rPr>
              <a:t>MDPV</a:t>
            </a:r>
            <a:r>
              <a:rPr b="0" lang="en-US" sz="1800" spc="-1" strike="noStrike">
                <a:solidFill>
                  <a:srgbClr val="ffffff"/>
                </a:solidFill>
                <a:latin typeface="標楷體"/>
                <a:ea typeface="標楷體"/>
              </a:rPr>
              <a:t>、愷他命、</a:t>
            </a:r>
            <a:r>
              <a:rPr b="0" lang="en-US" sz="1800" spc="-1" strike="noStrike">
                <a:solidFill>
                  <a:srgbClr val="ffffff"/>
                </a:solidFill>
                <a:latin typeface="標楷體"/>
                <a:ea typeface="標楷體"/>
              </a:rPr>
              <a:t>bk-MDMA</a:t>
            </a:r>
            <a:r>
              <a:rPr b="0" lang="en-US" sz="1800" spc="-1" strike="noStrike">
                <a:solidFill>
                  <a:srgbClr val="ffffff"/>
                </a:solidFill>
                <a:latin typeface="標楷體"/>
                <a:ea typeface="標楷體"/>
              </a:rPr>
              <a:t>、硝甲西泮、</a:t>
            </a:r>
            <a:r>
              <a:rPr b="0" lang="en-US" sz="1800" spc="-1" strike="noStrike">
                <a:solidFill>
                  <a:srgbClr val="ffffff"/>
                </a:solidFill>
                <a:latin typeface="標楷體"/>
                <a:ea typeface="標楷體"/>
              </a:rPr>
              <a:t>4-MC(</a:t>
            </a:r>
            <a:r>
              <a:rPr b="0" lang="en-US" sz="1800" spc="-1" strike="noStrike">
                <a:solidFill>
                  <a:srgbClr val="ffffff"/>
                </a:solidFill>
                <a:latin typeface="標楷體"/>
                <a:ea typeface="標楷體"/>
              </a:rPr>
              <a:t>喵喵</a:t>
            </a:r>
            <a:r>
              <a:rPr b="0" lang="en-US" sz="1800" spc="-1" strike="noStrike">
                <a:solidFill>
                  <a:srgbClr val="ffffff"/>
                </a:solidFill>
                <a:latin typeface="標楷體"/>
                <a:ea typeface="標楷體"/>
              </a:rPr>
              <a:t>)</a:t>
            </a:r>
            <a:r>
              <a:rPr b="0" lang="en-US" sz="1800" spc="-1" strike="noStrike">
                <a:solidFill>
                  <a:srgbClr val="ffffff"/>
                </a:solidFill>
                <a:latin typeface="標楷體"/>
                <a:ea typeface="標楷體"/>
              </a:rPr>
              <a:t>等毒品摻混於咖啡、奶茶包中，或製成瓶裝液態毒品</a:t>
            </a:r>
            <a:r>
              <a:rPr b="0" lang="en-US" sz="1800" spc="-1" strike="noStrike">
                <a:solidFill>
                  <a:srgbClr val="ffffff"/>
                </a:solidFill>
                <a:latin typeface="標楷體"/>
                <a:ea typeface="標楷體"/>
              </a:rPr>
              <a:t>(</a:t>
            </a:r>
            <a:r>
              <a:rPr b="0" lang="en-US" sz="1800" spc="-1" strike="noStrike">
                <a:solidFill>
                  <a:srgbClr val="ffffff"/>
                </a:solidFill>
                <a:latin typeface="標楷體"/>
                <a:ea typeface="標楷體"/>
              </a:rPr>
              <a:t>神仙水</a:t>
            </a:r>
            <a:r>
              <a:rPr b="0" lang="en-US" sz="1800" spc="-1" strike="noStrike">
                <a:solidFill>
                  <a:srgbClr val="ffffff"/>
                </a:solidFill>
                <a:latin typeface="標楷體"/>
                <a:ea typeface="標楷體"/>
              </a:rPr>
              <a:t>)</a:t>
            </a:r>
            <a:r>
              <a:rPr b="0" lang="en-US" sz="1800" spc="-1" strike="noStrike">
                <a:solidFill>
                  <a:srgbClr val="ffffff"/>
                </a:solidFill>
                <a:latin typeface="標楷體"/>
                <a:ea typeface="標楷體"/>
              </a:rPr>
              <a:t>。</a:t>
            </a:r>
            <a:endParaRPr b="0" lang="en-US" sz="1800" spc="-1" strike="noStrike">
              <a:solidFill>
                <a:srgbClr val="ffffff"/>
              </a:solidFill>
              <a:latin typeface="標楷體"/>
              <a:ea typeface="標楷體"/>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pic>
        <p:nvPicPr>
          <p:cNvPr id="165" name="Picture 10" descr=""/>
          <p:cNvPicPr/>
          <p:nvPr/>
        </p:nvPicPr>
        <p:blipFill>
          <a:blip r:embed="rId2"/>
          <a:stretch/>
        </p:blipFill>
        <p:spPr>
          <a:xfrm>
            <a:off x="2831760" y="2105280"/>
            <a:ext cx="9360000" cy="4752360"/>
          </a:xfrm>
          <a:prstGeom prst="rect">
            <a:avLst/>
          </a:prstGeom>
          <a:ln>
            <a:noFill/>
          </a:ln>
        </p:spPr>
      </p:pic>
      <p:pic>
        <p:nvPicPr>
          <p:cNvPr id="166" name="Picture 12" descr=""/>
          <p:cNvPicPr/>
          <p:nvPr/>
        </p:nvPicPr>
        <p:blipFill>
          <a:blip r:embed="rId3"/>
          <a:stretch/>
        </p:blipFill>
        <p:spPr>
          <a:xfrm>
            <a:off x="0" y="0"/>
            <a:ext cx="12189600" cy="6857640"/>
          </a:xfrm>
          <a:prstGeom prst="rect">
            <a:avLst/>
          </a:prstGeom>
          <a:ln>
            <a:noFill/>
          </a:ln>
        </p:spPr>
      </p:pic>
      <p:sp>
        <p:nvSpPr>
          <p:cNvPr id="167" name="CustomShape 1"/>
          <p:cNvSpPr/>
          <p:nvPr/>
        </p:nvSpPr>
        <p:spPr>
          <a:xfrm>
            <a:off x="0" y="0"/>
            <a:ext cx="96372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168" name="CustomShape 2"/>
          <p:cNvSpPr/>
          <p:nvPr/>
        </p:nvSpPr>
        <p:spPr>
          <a:xfrm>
            <a:off x="961920" y="0"/>
            <a:ext cx="45360" cy="6857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p:style>
      </p:sp>
      <p:sp>
        <p:nvSpPr>
          <p:cNvPr id="169" name="CustomShape 3"/>
          <p:cNvSpPr/>
          <p:nvPr/>
        </p:nvSpPr>
        <p:spPr>
          <a:xfrm>
            <a:off x="1007640" y="0"/>
            <a:ext cx="7934040" cy="685764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p:style>
      </p:sp>
      <p:sp>
        <p:nvSpPr>
          <p:cNvPr id="170" name="CustomShape 4"/>
          <p:cNvSpPr/>
          <p:nvPr/>
        </p:nvSpPr>
        <p:spPr>
          <a:xfrm>
            <a:off x="8942040" y="0"/>
            <a:ext cx="27000" cy="6857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p:style>
      </p:sp>
      <p:sp>
        <p:nvSpPr>
          <p:cNvPr id="171" name="CustomShape 5"/>
          <p:cNvSpPr/>
          <p:nvPr/>
        </p:nvSpPr>
        <p:spPr>
          <a:xfrm>
            <a:off x="2191320" y="3262680"/>
            <a:ext cx="415440" cy="456120"/>
          </a:xfrm>
          <a:prstGeom prst="rect">
            <a:avLst/>
          </a:prstGeom>
          <a:noFill/>
          <a:ln>
            <a:noFill/>
          </a:ln>
        </p:spPr>
        <p:style>
          <a:lnRef idx="0"/>
          <a:fillRef idx="0"/>
          <a:effectRef idx="0"/>
          <a:fontRef idx="minor"/>
        </p:style>
        <p:txBody>
          <a:bodyPr lIns="90000" rIns="90000" tIns="45000" bIns="45000">
            <a:spAutoFit/>
          </a:bodyPr>
          <a:p>
            <a:pPr algn="r">
              <a:lnSpc>
                <a:spcPct val="100000"/>
              </a:lnSpc>
              <a:spcAft>
                <a:spcPts val="601"/>
              </a:spcAft>
            </a:pPr>
            <a:r>
              <a:rPr b="0" lang="en-US" sz="2400" spc="-1" strike="noStrike">
                <a:solidFill>
                  <a:srgbClr val="8ec0c1"/>
                </a:solidFill>
                <a:latin typeface="Wingdings 3"/>
              </a:rPr>
              <a:t>z</a:t>
            </a:r>
            <a:endParaRPr b="0" lang="en-US" sz="2400" spc="-1" strike="noStrike">
              <a:latin typeface="Arial"/>
            </a:endParaRPr>
          </a:p>
        </p:txBody>
      </p:sp>
      <p:sp>
        <p:nvSpPr>
          <p:cNvPr id="172" name="CustomShape 6"/>
          <p:cNvSpPr/>
          <p:nvPr/>
        </p:nvSpPr>
        <p:spPr>
          <a:xfrm>
            <a:off x="0" y="0"/>
            <a:ext cx="12189600" cy="6854760"/>
          </a:xfrm>
          <a:prstGeom prst="rect">
            <a:avLst/>
          </a:prstGeom>
          <a:blipFill rotWithShape="0">
            <a:blip r:embed="rId4"/>
            <a:stretch>
              <a:fillRect/>
            </a:stretch>
          </a:blipFill>
          <a:ln>
            <a:noFill/>
          </a:ln>
        </p:spPr>
        <p:style>
          <a:lnRef idx="2">
            <a:schemeClr val="accent1">
              <a:shade val="50000"/>
            </a:schemeClr>
          </a:lnRef>
          <a:fillRef idx="1">
            <a:schemeClr val="accent1"/>
          </a:fillRef>
          <a:effectRef idx="0">
            <a:schemeClr val="accent1"/>
          </a:effectRef>
          <a:fontRef idx="minor"/>
        </p:style>
      </p:sp>
      <p:pic>
        <p:nvPicPr>
          <p:cNvPr id="173" name="Picture 26" descr=""/>
          <p:cNvPicPr/>
          <p:nvPr/>
        </p:nvPicPr>
        <p:blipFill>
          <a:blip r:embed="rId5"/>
          <a:stretch/>
        </p:blipFill>
        <p:spPr>
          <a:xfrm>
            <a:off x="2831760" y="2105280"/>
            <a:ext cx="9360000" cy="4752360"/>
          </a:xfrm>
          <a:prstGeom prst="rect">
            <a:avLst/>
          </a:prstGeom>
          <a:ln>
            <a:noFill/>
          </a:ln>
        </p:spPr>
      </p:pic>
      <p:pic>
        <p:nvPicPr>
          <p:cNvPr id="174" name="Picture 28" descr=""/>
          <p:cNvPicPr/>
          <p:nvPr/>
        </p:nvPicPr>
        <p:blipFill>
          <a:blip r:embed="rId6"/>
          <a:stretch/>
        </p:blipFill>
        <p:spPr>
          <a:xfrm>
            <a:off x="0" y="0"/>
            <a:ext cx="12189600" cy="6857640"/>
          </a:xfrm>
          <a:prstGeom prst="rect">
            <a:avLst/>
          </a:prstGeom>
          <a:ln>
            <a:noFill/>
          </a:ln>
        </p:spPr>
      </p:pic>
      <p:sp>
        <p:nvSpPr>
          <p:cNvPr id="175" name="CustomShape 7"/>
          <p:cNvSpPr/>
          <p:nvPr/>
        </p:nvSpPr>
        <p:spPr>
          <a:xfrm>
            <a:off x="0" y="0"/>
            <a:ext cx="96372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176" name="CustomShape 8"/>
          <p:cNvSpPr/>
          <p:nvPr/>
        </p:nvSpPr>
        <p:spPr>
          <a:xfrm>
            <a:off x="1007640" y="0"/>
            <a:ext cx="10377720" cy="685764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p:style>
      </p:sp>
      <p:sp>
        <p:nvSpPr>
          <p:cNvPr id="177" name="TextShape 9"/>
          <p:cNvSpPr txBox="1"/>
          <p:nvPr/>
        </p:nvSpPr>
        <p:spPr>
          <a:xfrm>
            <a:off x="4104000" y="5036760"/>
            <a:ext cx="4539600" cy="883080"/>
          </a:xfrm>
          <a:prstGeom prst="rect">
            <a:avLst/>
          </a:prstGeom>
          <a:noFill/>
          <a:ln>
            <a:noFill/>
          </a:ln>
        </p:spPr>
        <p:txBody>
          <a:bodyPr>
            <a:normAutofit/>
          </a:bodyPr>
          <a:p>
            <a:pPr algn="r">
              <a:lnSpc>
                <a:spcPct val="90000"/>
              </a:lnSpc>
            </a:pPr>
            <a:r>
              <a:rPr b="0" lang="en-US" sz="4800" spc="-1" strike="noStrike">
                <a:solidFill>
                  <a:srgbClr val="ffffff"/>
                </a:solidFill>
                <a:latin typeface="標楷體"/>
                <a:ea typeface="標楷體"/>
              </a:rPr>
              <a:t>神仙水常見材料</a:t>
            </a:r>
            <a:endParaRPr b="0" lang="en-US" sz="4800" spc="-1" strike="noStrike">
              <a:solidFill>
                <a:srgbClr val="ffffff"/>
              </a:solidFill>
              <a:latin typeface="標楷體"/>
              <a:ea typeface="標楷體"/>
            </a:endParaRPr>
          </a:p>
        </p:txBody>
      </p:sp>
      <p:sp>
        <p:nvSpPr>
          <p:cNvPr id="178" name="CustomShape 10"/>
          <p:cNvSpPr/>
          <p:nvPr/>
        </p:nvSpPr>
        <p:spPr>
          <a:xfrm>
            <a:off x="961920" y="0"/>
            <a:ext cx="45360" cy="6857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p:style>
      </p:sp>
      <p:pic>
        <p:nvPicPr>
          <p:cNvPr id="179" name="圖片 5" descr=""/>
          <p:cNvPicPr/>
          <p:nvPr/>
        </p:nvPicPr>
        <p:blipFill>
          <a:blip r:embed="rId7"/>
          <a:srcRect l="0" t="0" r="0" b="23110"/>
          <a:stretch/>
        </p:blipFill>
        <p:spPr>
          <a:xfrm>
            <a:off x="1005480" y="0"/>
            <a:ext cx="10379880" cy="4030200"/>
          </a:xfrm>
          <a:prstGeom prst="rect">
            <a:avLst/>
          </a:prstGeom>
          <a:ln>
            <a:solidFill>
              <a:schemeClr val="accent6"/>
            </a:solidFill>
          </a:ln>
        </p:spPr>
      </p:pic>
      <p:sp>
        <p:nvSpPr>
          <p:cNvPr id="180" name="CustomShape 11"/>
          <p:cNvSpPr/>
          <p:nvPr/>
        </p:nvSpPr>
        <p:spPr>
          <a:xfrm>
            <a:off x="11387520" y="-2880"/>
            <a:ext cx="27000" cy="6857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181" name="CustomShape 1"/>
          <p:cNvSpPr/>
          <p:nvPr/>
        </p:nvSpPr>
        <p:spPr>
          <a:xfrm>
            <a:off x="0" y="0"/>
            <a:ext cx="12189600" cy="6854760"/>
          </a:xfrm>
          <a:prstGeom prst="rect">
            <a:avLst/>
          </a:prstGeom>
          <a:blipFill rotWithShape="0">
            <a:blip r:embed="rId2"/>
            <a:stretch>
              <a:fillRect/>
            </a:stretch>
          </a:blipFill>
          <a:ln>
            <a:noFill/>
          </a:ln>
        </p:spPr>
        <p:style>
          <a:lnRef idx="2">
            <a:schemeClr val="accent1">
              <a:shade val="50000"/>
            </a:schemeClr>
          </a:lnRef>
          <a:fillRef idx="1">
            <a:schemeClr val="accent1"/>
          </a:fillRef>
          <a:effectRef idx="0">
            <a:schemeClr val="accent1"/>
          </a:effectRef>
          <a:fontRef idx="minor"/>
        </p:style>
      </p:sp>
      <p:pic>
        <p:nvPicPr>
          <p:cNvPr id="182" name="Picture 12" descr=""/>
          <p:cNvPicPr/>
          <p:nvPr/>
        </p:nvPicPr>
        <p:blipFill>
          <a:blip r:embed="rId3"/>
          <a:stretch/>
        </p:blipFill>
        <p:spPr>
          <a:xfrm>
            <a:off x="2831760" y="2105280"/>
            <a:ext cx="9360000" cy="4752360"/>
          </a:xfrm>
          <a:prstGeom prst="rect">
            <a:avLst/>
          </a:prstGeom>
          <a:ln>
            <a:noFill/>
          </a:ln>
        </p:spPr>
      </p:pic>
      <p:pic>
        <p:nvPicPr>
          <p:cNvPr id="183" name="Picture 14" descr=""/>
          <p:cNvPicPr/>
          <p:nvPr/>
        </p:nvPicPr>
        <p:blipFill>
          <a:blip r:embed="rId4"/>
          <a:stretch/>
        </p:blipFill>
        <p:spPr>
          <a:xfrm>
            <a:off x="0" y="0"/>
            <a:ext cx="12189600" cy="6857640"/>
          </a:xfrm>
          <a:prstGeom prst="rect">
            <a:avLst/>
          </a:prstGeom>
          <a:ln>
            <a:noFill/>
          </a:ln>
        </p:spPr>
      </p:pic>
      <p:sp>
        <p:nvSpPr>
          <p:cNvPr id="184" name="CustomShape 2"/>
          <p:cNvSpPr/>
          <p:nvPr/>
        </p:nvSpPr>
        <p:spPr>
          <a:xfrm>
            <a:off x="0" y="0"/>
            <a:ext cx="96372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185" name="CustomShape 3"/>
          <p:cNvSpPr/>
          <p:nvPr/>
        </p:nvSpPr>
        <p:spPr>
          <a:xfrm>
            <a:off x="961920" y="0"/>
            <a:ext cx="45360" cy="6857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p:style>
      </p:sp>
      <p:sp>
        <p:nvSpPr>
          <p:cNvPr id="186" name="CustomShape 4"/>
          <p:cNvSpPr/>
          <p:nvPr/>
        </p:nvSpPr>
        <p:spPr>
          <a:xfrm>
            <a:off x="1007640" y="0"/>
            <a:ext cx="10377720" cy="685764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p:style>
      </p:sp>
      <p:sp>
        <p:nvSpPr>
          <p:cNvPr id="187" name="TextShape 5"/>
          <p:cNvSpPr txBox="1"/>
          <p:nvPr/>
        </p:nvSpPr>
        <p:spPr>
          <a:xfrm>
            <a:off x="1005480" y="142920"/>
            <a:ext cx="5652360" cy="1247400"/>
          </a:xfrm>
          <a:prstGeom prst="rect">
            <a:avLst/>
          </a:prstGeom>
          <a:noFill/>
          <a:ln>
            <a:noFill/>
          </a:ln>
        </p:spPr>
        <p:txBody>
          <a:bodyPr>
            <a:normAutofit/>
          </a:bodyPr>
          <a:p>
            <a:pPr>
              <a:lnSpc>
                <a:spcPct val="90000"/>
              </a:lnSpc>
            </a:pPr>
            <a:r>
              <a:rPr b="0" lang="en-US" sz="3400" spc="-1" strike="noStrike">
                <a:solidFill>
                  <a:srgbClr val="ffffff"/>
                </a:solidFill>
                <a:latin typeface="標楷體"/>
                <a:ea typeface="標楷體"/>
              </a:rPr>
              <a:t>常見一級毒品介紹：鴉片</a:t>
            </a:r>
            <a:endParaRPr b="0" lang="en-US" sz="3400" spc="-1" strike="noStrike">
              <a:solidFill>
                <a:srgbClr val="ffffff"/>
              </a:solidFill>
              <a:latin typeface="標楷體"/>
              <a:ea typeface="標楷體"/>
            </a:endParaRPr>
          </a:p>
        </p:txBody>
      </p:sp>
      <p:sp>
        <p:nvSpPr>
          <p:cNvPr id="188" name="TextShape 6"/>
          <p:cNvSpPr txBox="1"/>
          <p:nvPr/>
        </p:nvSpPr>
        <p:spPr>
          <a:xfrm>
            <a:off x="1005480" y="2052000"/>
            <a:ext cx="4930920" cy="4662720"/>
          </a:xfrm>
          <a:prstGeom prst="rect">
            <a:avLst/>
          </a:prstGeom>
          <a:noFill/>
          <a:ln>
            <a:noFill/>
          </a:ln>
        </p:spPr>
        <p:txBody>
          <a:bodyPr anchor="ctr">
            <a:noAutofit/>
          </a:bodyPr>
          <a:p>
            <a:pPr marL="344520" indent="-344160">
              <a:lnSpc>
                <a:spcPct val="110000"/>
              </a:lnSpc>
              <a:spcBef>
                <a:spcPts val="1001"/>
              </a:spcBef>
              <a:spcAft>
                <a:spcPts val="601"/>
              </a:spcAft>
              <a:buClr>
                <a:srgbClr val="8ec0c1"/>
              </a:buClr>
              <a:buSzPct val="90000"/>
              <a:buFont typeface="Wingdings" charset="2"/>
              <a:buChar char=""/>
            </a:pPr>
            <a:r>
              <a:rPr b="0" lang="en-US" sz="1800" spc="-1" strike="noStrike">
                <a:solidFill>
                  <a:srgbClr val="ffffff"/>
                </a:solidFill>
                <a:latin typeface="標楷體"/>
                <a:ea typeface="標楷體"/>
              </a:rPr>
              <a:t>俗名：福壽膏、芙蓉膏</a:t>
            </a:r>
            <a:endParaRPr b="0" lang="en-US" sz="1800" spc="-1" strike="noStrike">
              <a:solidFill>
                <a:srgbClr val="ffffff"/>
              </a:solidFill>
              <a:latin typeface="Arial"/>
            </a:endParaRPr>
          </a:p>
          <a:p>
            <a:pPr marL="344520" indent="-344160">
              <a:lnSpc>
                <a:spcPct val="110000"/>
              </a:lnSpc>
              <a:spcBef>
                <a:spcPts val="1001"/>
              </a:spcBef>
              <a:spcAft>
                <a:spcPts val="601"/>
              </a:spcAft>
              <a:buClr>
                <a:srgbClr val="8ec0c1"/>
              </a:buClr>
              <a:buSzPct val="90000"/>
              <a:buFont typeface="Wingdings" charset="2"/>
              <a:buChar char=""/>
            </a:pPr>
            <a:r>
              <a:rPr b="0" lang="en-US" sz="1800" spc="-1" strike="noStrike">
                <a:solidFill>
                  <a:srgbClr val="ffffff"/>
                </a:solidFill>
                <a:latin typeface="標楷體"/>
                <a:ea typeface="標楷體"/>
              </a:rPr>
              <a:t>製造方式：取自於罌粟未成熟之蒴果，以刀劃開蒴果之表皮，採集所流出之乳汁，使其凝固後所得即為鴉片</a:t>
            </a:r>
            <a:r>
              <a:rPr b="0" lang="en-US" sz="1800" spc="-1" strike="noStrike">
                <a:solidFill>
                  <a:srgbClr val="ffffff"/>
                </a:solidFill>
                <a:latin typeface="標楷體"/>
                <a:ea typeface="標楷體"/>
              </a:rPr>
              <a:t>(Opium)</a:t>
            </a:r>
            <a:r>
              <a:rPr b="0" lang="en-US" sz="1800" spc="-1" strike="noStrike">
                <a:solidFill>
                  <a:srgbClr val="ffffff"/>
                </a:solidFill>
                <a:latin typeface="標楷體"/>
                <a:ea typeface="標楷體"/>
              </a:rPr>
              <a:t>。</a:t>
            </a:r>
            <a:endParaRPr b="0" lang="en-US" sz="1800" spc="-1" strike="noStrike">
              <a:solidFill>
                <a:srgbClr val="ffffff"/>
              </a:solidFill>
              <a:latin typeface="Arial"/>
            </a:endParaRPr>
          </a:p>
          <a:p>
            <a:pPr marL="344520" indent="-344160">
              <a:lnSpc>
                <a:spcPct val="110000"/>
              </a:lnSpc>
              <a:spcBef>
                <a:spcPts val="1001"/>
              </a:spcBef>
              <a:spcAft>
                <a:spcPts val="601"/>
              </a:spcAft>
              <a:buClr>
                <a:srgbClr val="8ec0c1"/>
              </a:buClr>
              <a:buSzPct val="90000"/>
              <a:buFont typeface="Wingdings" charset="2"/>
              <a:buChar char=""/>
            </a:pPr>
            <a:r>
              <a:rPr b="0" lang="en-US" sz="1800" spc="-1" strike="noStrike">
                <a:solidFill>
                  <a:srgbClr val="ffffff"/>
                </a:solidFill>
                <a:latin typeface="標楷體"/>
                <a:ea typeface="標楷體"/>
              </a:rPr>
              <a:t>危害：造成興奮及欣快感，但隨之而來的是困倦狀態，長期使用會產生藥物耐受性及心理、生理依賴性，一旦停止使用會產生戒斷反應外。副作用包括呼吸抑制、噁心、嘔吐、眩暈、精神恍惚、焦慮、搔癢、麻疹、便秘、膽管痙攣、尿液滯留、血壓降低等。部份病人會產生胡言亂語、失去方位感、運動不協調、失去性慾或性能力等現象。戒斷症狀包括渴藥、不安、打呵欠、流淚、流鼻水、盜汗、失眠、厭食、腹瀉、噁心、嘔吐、發冷、腹痛、肌肉疼痛</a:t>
            </a:r>
            <a:endParaRPr b="0" lang="en-US" sz="1800" spc="-1" strike="noStrike">
              <a:solidFill>
                <a:srgbClr val="ffffff"/>
              </a:solidFill>
              <a:latin typeface="Arial"/>
            </a:endParaRPr>
          </a:p>
          <a:p>
            <a:pPr>
              <a:lnSpc>
                <a:spcPct val="110000"/>
              </a:lnSpc>
              <a:spcBef>
                <a:spcPts val="1001"/>
              </a:spcBef>
              <a:spcAft>
                <a:spcPts val="601"/>
              </a:spcAft>
            </a:pPr>
            <a:endParaRPr b="0" lang="en-US" sz="1800" spc="-1" strike="noStrike">
              <a:solidFill>
                <a:srgbClr val="ffffff"/>
              </a:solidFill>
              <a:latin typeface="Arial"/>
            </a:endParaRPr>
          </a:p>
        </p:txBody>
      </p:sp>
      <p:pic>
        <p:nvPicPr>
          <p:cNvPr id="189" name="圖片 4" descr=""/>
          <p:cNvPicPr/>
          <p:nvPr/>
        </p:nvPicPr>
        <p:blipFill>
          <a:blip r:embed="rId5"/>
          <a:srcRect l="0" t="8254" r="0" b="6154"/>
          <a:stretch/>
        </p:blipFill>
        <p:spPr>
          <a:xfrm>
            <a:off x="6747480" y="0"/>
            <a:ext cx="4636800" cy="3422520"/>
          </a:xfrm>
          <a:prstGeom prst="rect">
            <a:avLst/>
          </a:prstGeom>
          <a:ln w="12600">
            <a:solidFill>
              <a:schemeClr val="tx1"/>
            </a:solidFill>
            <a:round/>
          </a:ln>
        </p:spPr>
      </p:pic>
      <p:pic>
        <p:nvPicPr>
          <p:cNvPr id="190" name="圖片 5" descr=""/>
          <p:cNvPicPr/>
          <p:nvPr/>
        </p:nvPicPr>
        <p:blipFill>
          <a:blip r:embed="rId6"/>
          <a:srcRect l="0" t="3961" r="-4" b="7115"/>
          <a:stretch/>
        </p:blipFill>
        <p:spPr>
          <a:xfrm>
            <a:off x="6747840" y="3425760"/>
            <a:ext cx="4636800" cy="3432240"/>
          </a:xfrm>
          <a:prstGeom prst="rect">
            <a:avLst/>
          </a:prstGeom>
          <a:ln w="12600">
            <a:solidFill>
              <a:schemeClr val="tx1"/>
            </a:solidFill>
            <a:round/>
          </a:ln>
        </p:spPr>
      </p:pic>
      <p:sp>
        <p:nvSpPr>
          <p:cNvPr id="191" name="CustomShape 7"/>
          <p:cNvSpPr/>
          <p:nvPr/>
        </p:nvSpPr>
        <p:spPr>
          <a:xfrm>
            <a:off x="11387520" y="-2880"/>
            <a:ext cx="27000" cy="6857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192" name="CustomShape 1"/>
          <p:cNvSpPr/>
          <p:nvPr/>
        </p:nvSpPr>
        <p:spPr>
          <a:xfrm>
            <a:off x="0" y="0"/>
            <a:ext cx="12189600" cy="6854760"/>
          </a:xfrm>
          <a:prstGeom prst="rect">
            <a:avLst/>
          </a:prstGeom>
          <a:blipFill rotWithShape="0">
            <a:blip r:embed="rId2"/>
            <a:stretch>
              <a:fillRect/>
            </a:stretch>
          </a:blipFill>
          <a:ln>
            <a:noFill/>
          </a:ln>
        </p:spPr>
        <p:style>
          <a:lnRef idx="2">
            <a:schemeClr val="accent1">
              <a:shade val="50000"/>
            </a:schemeClr>
          </a:lnRef>
          <a:fillRef idx="1">
            <a:schemeClr val="accent1"/>
          </a:fillRef>
          <a:effectRef idx="0">
            <a:schemeClr val="accent1"/>
          </a:effectRef>
          <a:fontRef idx="minor"/>
        </p:style>
      </p:sp>
      <p:pic>
        <p:nvPicPr>
          <p:cNvPr id="193" name="Picture 13" descr=""/>
          <p:cNvPicPr/>
          <p:nvPr/>
        </p:nvPicPr>
        <p:blipFill>
          <a:blip r:embed="rId3"/>
          <a:stretch/>
        </p:blipFill>
        <p:spPr>
          <a:xfrm>
            <a:off x="2831760" y="2105280"/>
            <a:ext cx="9360000" cy="4752360"/>
          </a:xfrm>
          <a:prstGeom prst="rect">
            <a:avLst/>
          </a:prstGeom>
          <a:ln>
            <a:noFill/>
          </a:ln>
        </p:spPr>
      </p:pic>
      <p:pic>
        <p:nvPicPr>
          <p:cNvPr id="194" name="Picture 15" descr=""/>
          <p:cNvPicPr/>
          <p:nvPr/>
        </p:nvPicPr>
        <p:blipFill>
          <a:blip r:embed="rId4"/>
          <a:stretch/>
        </p:blipFill>
        <p:spPr>
          <a:xfrm>
            <a:off x="0" y="0"/>
            <a:ext cx="12189600" cy="6857640"/>
          </a:xfrm>
          <a:prstGeom prst="rect">
            <a:avLst/>
          </a:prstGeom>
          <a:ln>
            <a:noFill/>
          </a:ln>
        </p:spPr>
      </p:pic>
      <p:sp>
        <p:nvSpPr>
          <p:cNvPr id="195" name="CustomShape 2"/>
          <p:cNvSpPr/>
          <p:nvPr/>
        </p:nvSpPr>
        <p:spPr>
          <a:xfrm>
            <a:off x="0" y="0"/>
            <a:ext cx="96372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196" name="CustomShape 3"/>
          <p:cNvSpPr/>
          <p:nvPr/>
        </p:nvSpPr>
        <p:spPr>
          <a:xfrm>
            <a:off x="961920" y="0"/>
            <a:ext cx="45360" cy="6857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p:style>
      </p:sp>
      <p:sp>
        <p:nvSpPr>
          <p:cNvPr id="197" name="CustomShape 4"/>
          <p:cNvSpPr/>
          <p:nvPr/>
        </p:nvSpPr>
        <p:spPr>
          <a:xfrm>
            <a:off x="1007640" y="0"/>
            <a:ext cx="10377720" cy="685764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p:style>
      </p:sp>
      <p:sp>
        <p:nvSpPr>
          <p:cNvPr id="198" name="TextShape 5"/>
          <p:cNvSpPr txBox="1"/>
          <p:nvPr/>
        </p:nvSpPr>
        <p:spPr>
          <a:xfrm>
            <a:off x="1969920" y="808200"/>
            <a:ext cx="8607600" cy="1076760"/>
          </a:xfrm>
          <a:prstGeom prst="rect">
            <a:avLst/>
          </a:prstGeom>
          <a:noFill/>
          <a:ln>
            <a:noFill/>
          </a:ln>
        </p:spPr>
        <p:txBody>
          <a:bodyPr>
            <a:normAutofit/>
          </a:bodyPr>
          <a:p>
            <a:pPr>
              <a:lnSpc>
                <a:spcPct val="90000"/>
              </a:lnSpc>
            </a:pPr>
            <a:r>
              <a:rPr b="0" lang="en-US" sz="3600" spc="-1" strike="noStrike">
                <a:solidFill>
                  <a:srgbClr val="ffffff"/>
                </a:solidFill>
                <a:latin typeface="標楷體"/>
                <a:ea typeface="標楷體"/>
              </a:rPr>
              <a:t>常見一級毒品介紹：嗎啡</a:t>
            </a:r>
            <a:endParaRPr b="0" lang="en-US" sz="3600" spc="-1" strike="noStrike">
              <a:solidFill>
                <a:srgbClr val="ffffff"/>
              </a:solidFill>
              <a:latin typeface="標楷體"/>
              <a:ea typeface="標楷體"/>
            </a:endParaRPr>
          </a:p>
        </p:txBody>
      </p:sp>
      <p:sp>
        <p:nvSpPr>
          <p:cNvPr id="199" name="TextShape 6"/>
          <p:cNvSpPr txBox="1"/>
          <p:nvPr/>
        </p:nvSpPr>
        <p:spPr>
          <a:xfrm>
            <a:off x="1975680" y="2052000"/>
            <a:ext cx="2658600" cy="3997440"/>
          </a:xfrm>
          <a:prstGeom prst="rect">
            <a:avLst/>
          </a:prstGeom>
          <a:noFill/>
          <a:ln>
            <a:noFill/>
          </a:ln>
        </p:spPr>
        <p:txBody>
          <a:bodyPr anchor="ctr">
            <a:normAutofit/>
          </a:bodyPr>
          <a:p>
            <a:pPr marL="344520" indent="-344160">
              <a:lnSpc>
                <a:spcPct val="120000"/>
              </a:lnSpc>
              <a:spcBef>
                <a:spcPts val="1001"/>
              </a:spcBef>
              <a:spcAft>
                <a:spcPts val="601"/>
              </a:spcAft>
              <a:buClr>
                <a:srgbClr val="8ec0c1"/>
              </a:buClr>
              <a:buSzPct val="90000"/>
              <a:buFont typeface="Wingdings" charset="2"/>
              <a:buChar char=""/>
            </a:pPr>
            <a:r>
              <a:rPr b="0" lang="en-US" sz="1800" spc="-1" strike="noStrike">
                <a:solidFill>
                  <a:srgbClr val="ffffff"/>
                </a:solidFill>
                <a:latin typeface="標楷體"/>
                <a:ea typeface="標楷體"/>
              </a:rPr>
              <a:t>俗名 ：魔啡</a:t>
            </a:r>
            <a:endParaRPr b="0" lang="en-US" sz="1800" spc="-1" strike="noStrike">
              <a:solidFill>
                <a:srgbClr val="ffffff"/>
              </a:solidFill>
              <a:latin typeface="標楷體"/>
              <a:ea typeface="標楷體"/>
            </a:endParaRPr>
          </a:p>
          <a:p>
            <a:pPr marL="344520" indent="-344160">
              <a:lnSpc>
                <a:spcPct val="120000"/>
              </a:lnSpc>
              <a:spcBef>
                <a:spcPts val="1001"/>
              </a:spcBef>
              <a:spcAft>
                <a:spcPts val="601"/>
              </a:spcAft>
              <a:buClr>
                <a:srgbClr val="8ec0c1"/>
              </a:buClr>
              <a:buSzPct val="90000"/>
              <a:buFont typeface="Wingdings" charset="2"/>
              <a:buChar char=""/>
            </a:pPr>
            <a:r>
              <a:rPr b="0" lang="en-US" sz="1800" spc="-1" strike="noStrike">
                <a:solidFill>
                  <a:srgbClr val="ffffff"/>
                </a:solidFill>
                <a:latin typeface="標楷體"/>
                <a:ea typeface="標楷體"/>
              </a:rPr>
              <a:t>製造方式：主要來源是從罌粟花的罌粟稈所分離出</a:t>
            </a:r>
            <a:endParaRPr b="0" lang="en-US" sz="1800" spc="-1" strike="noStrike">
              <a:solidFill>
                <a:srgbClr val="ffffff"/>
              </a:solidFill>
              <a:latin typeface="標楷體"/>
              <a:ea typeface="標楷體"/>
            </a:endParaRPr>
          </a:p>
          <a:p>
            <a:pPr marL="344520" indent="-344160">
              <a:lnSpc>
                <a:spcPct val="120000"/>
              </a:lnSpc>
              <a:spcBef>
                <a:spcPts val="1001"/>
              </a:spcBef>
              <a:spcAft>
                <a:spcPts val="601"/>
              </a:spcAft>
              <a:buClr>
                <a:srgbClr val="8ec0c1"/>
              </a:buClr>
              <a:buSzPct val="90000"/>
              <a:buFont typeface="Wingdings" charset="2"/>
              <a:buChar char=""/>
            </a:pPr>
            <a:r>
              <a:rPr b="0" lang="en-US" sz="1800" spc="-1" strike="noStrike">
                <a:solidFill>
                  <a:srgbClr val="ffffff"/>
                </a:solidFill>
                <a:latin typeface="標楷體"/>
                <a:ea typeface="標楷體"/>
              </a:rPr>
              <a:t>危害：副作用大致同鴉片，醫療上被用作止痛用途，長期使用後，要更高的劑量才能達到相同的止痛效果。 </a:t>
            </a:r>
            <a:endParaRPr b="0" lang="en-US" sz="1800" spc="-1" strike="noStrike">
              <a:solidFill>
                <a:srgbClr val="ffffff"/>
              </a:solidFill>
              <a:latin typeface="標楷體"/>
              <a:ea typeface="標楷體"/>
            </a:endParaRPr>
          </a:p>
        </p:txBody>
      </p:sp>
      <p:pic>
        <p:nvPicPr>
          <p:cNvPr id="200" name="圖片 6" descr=""/>
          <p:cNvPicPr/>
          <p:nvPr/>
        </p:nvPicPr>
        <p:blipFill>
          <a:blip r:embed="rId5"/>
          <a:stretch/>
        </p:blipFill>
        <p:spPr>
          <a:xfrm>
            <a:off x="5433120" y="2354040"/>
            <a:ext cx="4818600" cy="3362760"/>
          </a:xfrm>
          <a:prstGeom prst="rect">
            <a:avLst/>
          </a:prstGeom>
          <a:ln>
            <a:solidFill>
              <a:srgbClr val="509091"/>
            </a:solidFill>
          </a:ln>
          <a:effectLst>
            <a:innerShdw blurRad="127000">
              <a:srgbClr val="000000">
                <a:alpha val="90000"/>
              </a:srgbClr>
            </a:innerShdw>
          </a:effectLst>
        </p:spPr>
      </p:pic>
      <p:sp>
        <p:nvSpPr>
          <p:cNvPr id="201" name="CustomShape 7"/>
          <p:cNvSpPr/>
          <p:nvPr/>
        </p:nvSpPr>
        <p:spPr>
          <a:xfrm>
            <a:off x="11387520" y="-2880"/>
            <a:ext cx="27000" cy="6857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202" name="CustomShape 1"/>
          <p:cNvSpPr/>
          <p:nvPr/>
        </p:nvSpPr>
        <p:spPr>
          <a:xfrm>
            <a:off x="0" y="0"/>
            <a:ext cx="12189600" cy="6854760"/>
          </a:xfrm>
          <a:prstGeom prst="rect">
            <a:avLst/>
          </a:prstGeom>
          <a:blipFill rotWithShape="0">
            <a:blip r:embed="rId2"/>
            <a:stretch>
              <a:fillRect/>
            </a:stretch>
          </a:blipFill>
          <a:ln>
            <a:noFill/>
          </a:ln>
        </p:spPr>
        <p:style>
          <a:lnRef idx="2">
            <a:schemeClr val="accent1">
              <a:shade val="50000"/>
            </a:schemeClr>
          </a:lnRef>
          <a:fillRef idx="1">
            <a:schemeClr val="accent1"/>
          </a:fillRef>
          <a:effectRef idx="0">
            <a:schemeClr val="accent1"/>
          </a:effectRef>
          <a:fontRef idx="minor"/>
        </p:style>
      </p:sp>
      <p:pic>
        <p:nvPicPr>
          <p:cNvPr id="203" name="Picture 13" descr=""/>
          <p:cNvPicPr/>
          <p:nvPr/>
        </p:nvPicPr>
        <p:blipFill>
          <a:blip r:embed="rId3"/>
          <a:stretch/>
        </p:blipFill>
        <p:spPr>
          <a:xfrm>
            <a:off x="2831760" y="2105280"/>
            <a:ext cx="9360000" cy="4752360"/>
          </a:xfrm>
          <a:prstGeom prst="rect">
            <a:avLst/>
          </a:prstGeom>
          <a:ln>
            <a:noFill/>
          </a:ln>
        </p:spPr>
      </p:pic>
      <p:pic>
        <p:nvPicPr>
          <p:cNvPr id="204" name="Picture 15" descr=""/>
          <p:cNvPicPr/>
          <p:nvPr/>
        </p:nvPicPr>
        <p:blipFill>
          <a:blip r:embed="rId4"/>
          <a:stretch/>
        </p:blipFill>
        <p:spPr>
          <a:xfrm>
            <a:off x="0" y="0"/>
            <a:ext cx="12189600" cy="6857640"/>
          </a:xfrm>
          <a:prstGeom prst="rect">
            <a:avLst/>
          </a:prstGeom>
          <a:ln>
            <a:noFill/>
          </a:ln>
        </p:spPr>
      </p:pic>
      <p:sp>
        <p:nvSpPr>
          <p:cNvPr id="205" name="CustomShape 2"/>
          <p:cNvSpPr/>
          <p:nvPr/>
        </p:nvSpPr>
        <p:spPr>
          <a:xfrm>
            <a:off x="0" y="0"/>
            <a:ext cx="96372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206" name="CustomShape 3"/>
          <p:cNvSpPr/>
          <p:nvPr/>
        </p:nvSpPr>
        <p:spPr>
          <a:xfrm>
            <a:off x="961920" y="0"/>
            <a:ext cx="45360" cy="6857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p:style>
      </p:sp>
      <p:sp>
        <p:nvSpPr>
          <p:cNvPr id="207" name="CustomShape 4"/>
          <p:cNvSpPr/>
          <p:nvPr/>
        </p:nvSpPr>
        <p:spPr>
          <a:xfrm>
            <a:off x="1007640" y="0"/>
            <a:ext cx="10377720" cy="685764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p:style>
      </p:sp>
      <p:sp>
        <p:nvSpPr>
          <p:cNvPr id="208" name="TextShape 5"/>
          <p:cNvSpPr txBox="1"/>
          <p:nvPr/>
        </p:nvSpPr>
        <p:spPr>
          <a:xfrm>
            <a:off x="1969920" y="808200"/>
            <a:ext cx="8607600" cy="1076760"/>
          </a:xfrm>
          <a:prstGeom prst="rect">
            <a:avLst/>
          </a:prstGeom>
          <a:noFill/>
          <a:ln>
            <a:noFill/>
          </a:ln>
        </p:spPr>
        <p:txBody>
          <a:bodyPr>
            <a:normAutofit/>
          </a:bodyPr>
          <a:p>
            <a:pPr>
              <a:lnSpc>
                <a:spcPct val="90000"/>
              </a:lnSpc>
            </a:pPr>
            <a:r>
              <a:rPr b="0" lang="en-US" sz="3600" spc="-1" strike="noStrike">
                <a:solidFill>
                  <a:srgbClr val="ffffff"/>
                </a:solidFill>
                <a:latin typeface="標楷體"/>
                <a:ea typeface="標楷體"/>
              </a:rPr>
              <a:t>常見一級毒品介紹：海洛因</a:t>
            </a:r>
            <a:endParaRPr b="0" lang="en-US" sz="3600" spc="-1" strike="noStrike">
              <a:solidFill>
                <a:srgbClr val="ffffff"/>
              </a:solidFill>
              <a:latin typeface="標楷體"/>
              <a:ea typeface="標楷體"/>
            </a:endParaRPr>
          </a:p>
        </p:txBody>
      </p:sp>
      <p:sp>
        <p:nvSpPr>
          <p:cNvPr id="209" name="TextShape 6"/>
          <p:cNvSpPr txBox="1"/>
          <p:nvPr/>
        </p:nvSpPr>
        <p:spPr>
          <a:xfrm>
            <a:off x="1219320" y="2052000"/>
            <a:ext cx="3664440" cy="4424400"/>
          </a:xfrm>
          <a:prstGeom prst="rect">
            <a:avLst/>
          </a:prstGeom>
          <a:noFill/>
          <a:ln>
            <a:noFill/>
          </a:ln>
        </p:spPr>
        <p:txBody>
          <a:bodyPr anchor="ctr">
            <a:normAutofit/>
          </a:bodyPr>
          <a:p>
            <a:pPr marL="344520" indent="-344160">
              <a:lnSpc>
                <a:spcPct val="110000"/>
              </a:lnSpc>
              <a:spcBef>
                <a:spcPts val="1001"/>
              </a:spcBef>
              <a:spcAft>
                <a:spcPts val="601"/>
              </a:spcAft>
              <a:buClr>
                <a:srgbClr val="8ec0c1"/>
              </a:buClr>
              <a:buSzPct val="90000"/>
              <a:buFont typeface="Wingdings" charset="2"/>
              <a:buChar char=""/>
            </a:pPr>
            <a:r>
              <a:rPr b="0" lang="en-US" sz="1800" spc="-1" strike="noStrike">
                <a:solidFill>
                  <a:srgbClr val="ffffff"/>
                </a:solidFill>
                <a:latin typeface="標楷體"/>
                <a:ea typeface="標楷體"/>
              </a:rPr>
              <a:t>俗名：四號、白粉、細仔</a:t>
            </a:r>
            <a:endParaRPr b="0" lang="en-US" sz="1800" spc="-1" strike="noStrike">
              <a:solidFill>
                <a:srgbClr val="ffffff"/>
              </a:solidFill>
              <a:latin typeface="Arial"/>
            </a:endParaRPr>
          </a:p>
          <a:p>
            <a:pPr marL="344520" indent="-344160">
              <a:lnSpc>
                <a:spcPct val="110000"/>
              </a:lnSpc>
              <a:spcBef>
                <a:spcPts val="1001"/>
              </a:spcBef>
              <a:spcAft>
                <a:spcPts val="601"/>
              </a:spcAft>
              <a:buClr>
                <a:srgbClr val="8ec0c1"/>
              </a:buClr>
              <a:buSzPct val="90000"/>
              <a:buFont typeface="Wingdings" charset="2"/>
              <a:buChar char=""/>
            </a:pPr>
            <a:r>
              <a:rPr b="0" lang="en-US" sz="1800" spc="-1" strike="noStrike">
                <a:solidFill>
                  <a:srgbClr val="ffffff"/>
                </a:solidFill>
                <a:latin typeface="標楷體"/>
                <a:ea typeface="標楷體"/>
              </a:rPr>
              <a:t>製造方式：由嗎啡與醋酸酐</a:t>
            </a:r>
            <a:r>
              <a:rPr b="0" lang="en-US" sz="1800" spc="-1" strike="noStrike">
                <a:solidFill>
                  <a:srgbClr val="ffffff"/>
                </a:solidFill>
                <a:latin typeface="標楷體"/>
                <a:ea typeface="標楷體"/>
              </a:rPr>
              <a:t>(Acetic anhydride)</a:t>
            </a:r>
            <a:r>
              <a:rPr b="0" lang="en-US" sz="1800" spc="-1" strike="noStrike">
                <a:solidFill>
                  <a:srgbClr val="ffffff"/>
                </a:solidFill>
                <a:latin typeface="標楷體"/>
                <a:ea typeface="標楷體"/>
              </a:rPr>
              <a:t>加熱反應而成，毒性較嗎啡更強。</a:t>
            </a:r>
            <a:endParaRPr b="0" lang="en-US" sz="1800" spc="-1" strike="noStrike">
              <a:solidFill>
                <a:srgbClr val="ffffff"/>
              </a:solidFill>
              <a:latin typeface="Arial"/>
            </a:endParaRPr>
          </a:p>
          <a:p>
            <a:pPr marL="344520" indent="-344160">
              <a:lnSpc>
                <a:spcPct val="110000"/>
              </a:lnSpc>
              <a:spcBef>
                <a:spcPts val="1001"/>
              </a:spcBef>
              <a:spcAft>
                <a:spcPts val="601"/>
              </a:spcAft>
              <a:buClr>
                <a:srgbClr val="8ec0c1"/>
              </a:buClr>
              <a:buSzPct val="90000"/>
              <a:buFont typeface="Wingdings" charset="2"/>
              <a:buChar char=""/>
            </a:pPr>
            <a:r>
              <a:rPr b="0" lang="en-US" sz="1800" spc="-1" strike="noStrike">
                <a:solidFill>
                  <a:srgbClr val="ffffff"/>
                </a:solidFill>
                <a:latin typeface="標楷體"/>
                <a:ea typeface="標楷體"/>
              </a:rPr>
              <a:t>危害：注射吸食症狀吸食後最典型之感覺為興奮及欣快感，但隨之而來的是陷入困倦狀態，長期使用會產生耐受性及心理、生理依賴性，即需增加劑量才可達到主觀相同的效果，一旦停止使用，除產生戒斷反應外，心理的渴藥性是吸毒者最難克服的問題</a:t>
            </a:r>
            <a:r>
              <a:rPr b="0" lang="en-US" sz="1800" spc="-1" strike="noStrike">
                <a:solidFill>
                  <a:srgbClr val="ffffff"/>
                </a:solidFill>
                <a:latin typeface="Arial"/>
              </a:rPr>
              <a:t>。</a:t>
            </a:r>
            <a:endParaRPr b="0" lang="en-US" sz="1800" spc="-1" strike="noStrike">
              <a:solidFill>
                <a:srgbClr val="ffffff"/>
              </a:solidFill>
              <a:latin typeface="Arial"/>
            </a:endParaRPr>
          </a:p>
        </p:txBody>
      </p:sp>
      <p:pic>
        <p:nvPicPr>
          <p:cNvPr id="210" name="圖片 6" descr=""/>
          <p:cNvPicPr/>
          <p:nvPr/>
        </p:nvPicPr>
        <p:blipFill>
          <a:blip r:embed="rId5"/>
          <a:srcRect l="6492" t="0" r="10654" b="0"/>
          <a:stretch/>
        </p:blipFill>
        <p:spPr>
          <a:xfrm>
            <a:off x="5433120" y="2348640"/>
            <a:ext cx="4818600" cy="3373200"/>
          </a:xfrm>
          <a:prstGeom prst="rect">
            <a:avLst/>
          </a:prstGeom>
          <a:ln>
            <a:solidFill>
              <a:srgbClr val="509091"/>
            </a:solidFill>
          </a:ln>
          <a:effectLst>
            <a:innerShdw blurRad="127000">
              <a:srgbClr val="000000">
                <a:alpha val="90000"/>
              </a:srgbClr>
            </a:innerShdw>
          </a:effectLst>
        </p:spPr>
      </p:pic>
      <p:sp>
        <p:nvSpPr>
          <p:cNvPr id="211" name="CustomShape 7"/>
          <p:cNvSpPr/>
          <p:nvPr/>
        </p:nvSpPr>
        <p:spPr>
          <a:xfrm>
            <a:off x="11387520" y="-2880"/>
            <a:ext cx="27000" cy="6857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212" name="CustomShape 1"/>
          <p:cNvSpPr/>
          <p:nvPr/>
        </p:nvSpPr>
        <p:spPr>
          <a:xfrm>
            <a:off x="0" y="0"/>
            <a:ext cx="12189600" cy="6854760"/>
          </a:xfrm>
          <a:prstGeom prst="rect">
            <a:avLst/>
          </a:prstGeom>
          <a:blipFill rotWithShape="0">
            <a:blip r:embed="rId2"/>
            <a:stretch>
              <a:fillRect/>
            </a:stretch>
          </a:blipFill>
          <a:ln>
            <a:noFill/>
          </a:ln>
        </p:spPr>
        <p:style>
          <a:lnRef idx="2">
            <a:schemeClr val="accent1">
              <a:shade val="50000"/>
            </a:schemeClr>
          </a:lnRef>
          <a:fillRef idx="1">
            <a:schemeClr val="accent1"/>
          </a:fillRef>
          <a:effectRef idx="0">
            <a:schemeClr val="accent1"/>
          </a:effectRef>
          <a:fontRef idx="minor"/>
        </p:style>
      </p:sp>
      <p:pic>
        <p:nvPicPr>
          <p:cNvPr id="213" name="Picture 11" descr=""/>
          <p:cNvPicPr/>
          <p:nvPr/>
        </p:nvPicPr>
        <p:blipFill>
          <a:blip r:embed="rId3"/>
          <a:stretch/>
        </p:blipFill>
        <p:spPr>
          <a:xfrm>
            <a:off x="2831760" y="2105280"/>
            <a:ext cx="9360000" cy="4752360"/>
          </a:xfrm>
          <a:prstGeom prst="rect">
            <a:avLst/>
          </a:prstGeom>
          <a:ln>
            <a:noFill/>
          </a:ln>
        </p:spPr>
      </p:pic>
      <p:pic>
        <p:nvPicPr>
          <p:cNvPr id="214" name="Picture 13" descr=""/>
          <p:cNvPicPr/>
          <p:nvPr/>
        </p:nvPicPr>
        <p:blipFill>
          <a:blip r:embed="rId4"/>
          <a:stretch/>
        </p:blipFill>
        <p:spPr>
          <a:xfrm>
            <a:off x="0" y="0"/>
            <a:ext cx="12189600" cy="6857640"/>
          </a:xfrm>
          <a:prstGeom prst="rect">
            <a:avLst/>
          </a:prstGeom>
          <a:ln>
            <a:noFill/>
          </a:ln>
        </p:spPr>
      </p:pic>
      <p:sp>
        <p:nvSpPr>
          <p:cNvPr id="215" name="CustomShape 2"/>
          <p:cNvSpPr/>
          <p:nvPr/>
        </p:nvSpPr>
        <p:spPr>
          <a:xfrm>
            <a:off x="0" y="0"/>
            <a:ext cx="96372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216" name="CustomShape 3"/>
          <p:cNvSpPr/>
          <p:nvPr/>
        </p:nvSpPr>
        <p:spPr>
          <a:xfrm>
            <a:off x="961920" y="0"/>
            <a:ext cx="45360" cy="6857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p:style>
      </p:sp>
      <p:sp>
        <p:nvSpPr>
          <p:cNvPr id="217" name="CustomShape 4"/>
          <p:cNvSpPr/>
          <p:nvPr/>
        </p:nvSpPr>
        <p:spPr>
          <a:xfrm>
            <a:off x="1007640" y="0"/>
            <a:ext cx="10377720" cy="685764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p:style>
      </p:sp>
      <p:sp>
        <p:nvSpPr>
          <p:cNvPr id="218" name="TextShape 5"/>
          <p:cNvSpPr txBox="1"/>
          <p:nvPr/>
        </p:nvSpPr>
        <p:spPr>
          <a:xfrm>
            <a:off x="1969920" y="808200"/>
            <a:ext cx="4366080" cy="1076760"/>
          </a:xfrm>
          <a:prstGeom prst="rect">
            <a:avLst/>
          </a:prstGeom>
          <a:noFill/>
          <a:ln>
            <a:noFill/>
          </a:ln>
        </p:spPr>
        <p:txBody>
          <a:bodyPr>
            <a:normAutofit/>
          </a:bodyPr>
          <a:p>
            <a:pPr>
              <a:lnSpc>
                <a:spcPct val="90000"/>
              </a:lnSpc>
            </a:pPr>
            <a:r>
              <a:rPr b="0" lang="en-US" sz="2800" spc="-1" strike="noStrike">
                <a:solidFill>
                  <a:srgbClr val="ffffff"/>
                </a:solidFill>
                <a:latin typeface="標楷體"/>
                <a:ea typeface="標楷體"/>
              </a:rPr>
              <a:t>常見二級毒品介紹：</a:t>
            </a:r>
            <a:r>
              <a:rPr b="0" lang="en-US" sz="2800" spc="-1" strike="noStrike">
                <a:solidFill>
                  <a:srgbClr val="ffffff"/>
                </a:solidFill>
                <a:latin typeface="標楷體"/>
                <a:ea typeface="標楷體"/>
              </a:rPr>
              <a:t>MDMA</a:t>
            </a:r>
            <a:endParaRPr b="0" lang="en-US" sz="2800" spc="-1" strike="noStrike">
              <a:solidFill>
                <a:srgbClr val="ffffff"/>
              </a:solidFill>
              <a:latin typeface="標楷體"/>
              <a:ea typeface="標楷體"/>
            </a:endParaRPr>
          </a:p>
        </p:txBody>
      </p:sp>
      <p:sp>
        <p:nvSpPr>
          <p:cNvPr id="219" name="TextShape 6"/>
          <p:cNvSpPr txBox="1"/>
          <p:nvPr/>
        </p:nvSpPr>
        <p:spPr>
          <a:xfrm>
            <a:off x="1969920" y="2052000"/>
            <a:ext cx="3969000" cy="3997440"/>
          </a:xfrm>
          <a:prstGeom prst="rect">
            <a:avLst/>
          </a:prstGeom>
          <a:noFill/>
          <a:ln>
            <a:noFill/>
          </a:ln>
        </p:spPr>
        <p:txBody>
          <a:bodyPr anchor="ctr">
            <a:normAutofit/>
          </a:bodyPr>
          <a:p>
            <a:pPr marL="344520" indent="-344160">
              <a:lnSpc>
                <a:spcPct val="110000"/>
              </a:lnSpc>
              <a:spcBef>
                <a:spcPts val="1001"/>
              </a:spcBef>
              <a:spcAft>
                <a:spcPts val="601"/>
              </a:spcAft>
              <a:buClr>
                <a:srgbClr val="8ec0c1"/>
              </a:buClr>
              <a:buSzPct val="90000"/>
              <a:buFont typeface="Wingdings" charset="2"/>
              <a:buChar char=""/>
            </a:pPr>
            <a:r>
              <a:rPr b="0" lang="en-US" sz="1700" spc="-1" strike="noStrike">
                <a:solidFill>
                  <a:srgbClr val="ffffff"/>
                </a:solidFill>
                <a:latin typeface="標楷體"/>
                <a:ea typeface="標楷體"/>
              </a:rPr>
              <a:t>俗名：狂喜、忘我、綠蝴蝶 、搖頭丸</a:t>
            </a:r>
            <a:endParaRPr b="0" lang="en-US" sz="1700" spc="-1" strike="noStrike">
              <a:solidFill>
                <a:srgbClr val="ffffff"/>
              </a:solidFill>
              <a:latin typeface="標楷體"/>
              <a:ea typeface="標楷體"/>
            </a:endParaRPr>
          </a:p>
          <a:p>
            <a:pPr marL="344520" indent="-344160">
              <a:lnSpc>
                <a:spcPct val="110000"/>
              </a:lnSpc>
              <a:spcBef>
                <a:spcPts val="1001"/>
              </a:spcBef>
              <a:spcAft>
                <a:spcPts val="601"/>
              </a:spcAft>
              <a:buClr>
                <a:srgbClr val="8ec0c1"/>
              </a:buClr>
              <a:buSzPct val="90000"/>
              <a:buFont typeface="Wingdings" charset="2"/>
              <a:buChar char=""/>
            </a:pPr>
            <a:r>
              <a:rPr b="0" lang="en-US" sz="1700" spc="-1" strike="noStrike">
                <a:solidFill>
                  <a:srgbClr val="ffffff"/>
                </a:solidFill>
                <a:latin typeface="標楷體"/>
                <a:ea typeface="標楷體"/>
              </a:rPr>
              <a:t>搖頭丸化學結構類似安非他命，具有安非他命的興奮作用及三甲氧苯乙胺（</a:t>
            </a:r>
            <a:r>
              <a:rPr b="0" lang="en-US" sz="1700" spc="-1" strike="noStrike">
                <a:solidFill>
                  <a:srgbClr val="ffffff"/>
                </a:solidFill>
                <a:latin typeface="標楷體"/>
                <a:ea typeface="標楷體"/>
              </a:rPr>
              <a:t>Mescaline</a:t>
            </a:r>
            <a:r>
              <a:rPr b="0" lang="en-US" sz="1700" spc="-1" strike="noStrike">
                <a:solidFill>
                  <a:srgbClr val="ffffff"/>
                </a:solidFill>
                <a:latin typeface="標楷體"/>
                <a:ea typeface="標楷體"/>
              </a:rPr>
              <a:t>）之迷幻作用。</a:t>
            </a:r>
            <a:r>
              <a:rPr b="0" lang="en-US" sz="1700" spc="-1" strike="noStrike">
                <a:solidFill>
                  <a:srgbClr val="ffffff"/>
                </a:solidFill>
                <a:latin typeface="標楷體"/>
                <a:ea typeface="標楷體"/>
              </a:rPr>
              <a:t>MDMA</a:t>
            </a:r>
            <a:r>
              <a:rPr b="0" lang="en-US" sz="1700" spc="-1" strike="noStrike">
                <a:solidFill>
                  <a:srgbClr val="ffffff"/>
                </a:solidFill>
                <a:latin typeface="標楷體"/>
                <a:ea typeface="標楷體"/>
              </a:rPr>
              <a:t>俗稱</a:t>
            </a:r>
            <a:r>
              <a:rPr b="0" lang="en-US" sz="1700" spc="-1" strike="noStrike">
                <a:solidFill>
                  <a:srgbClr val="ffffff"/>
                </a:solidFill>
                <a:latin typeface="標楷體"/>
                <a:ea typeface="標楷體"/>
              </a:rPr>
              <a:t>Ecstasy</a:t>
            </a:r>
            <a:r>
              <a:rPr b="0" lang="en-US" sz="1700" spc="-1" strike="noStrike">
                <a:solidFill>
                  <a:srgbClr val="ffffff"/>
                </a:solidFill>
                <a:latin typeface="標楷體"/>
                <a:ea typeface="標楷體"/>
              </a:rPr>
              <a:t>、</a:t>
            </a:r>
            <a:r>
              <a:rPr b="0" lang="en-US" sz="1700" spc="-1" strike="noStrike">
                <a:solidFill>
                  <a:srgbClr val="ffffff"/>
                </a:solidFill>
                <a:latin typeface="標楷體"/>
                <a:ea typeface="標楷體"/>
              </a:rPr>
              <a:t>E</a:t>
            </a:r>
            <a:r>
              <a:rPr b="0" lang="en-US" sz="1700" spc="-1" strike="noStrike">
                <a:solidFill>
                  <a:srgbClr val="ffffff"/>
                </a:solidFill>
                <a:latin typeface="標楷體"/>
                <a:ea typeface="標楷體"/>
              </a:rPr>
              <a:t>、</a:t>
            </a:r>
            <a:r>
              <a:rPr b="0" lang="en-US" sz="1700" spc="-1" strike="noStrike">
                <a:solidFill>
                  <a:srgbClr val="ffffff"/>
                </a:solidFill>
                <a:latin typeface="標楷體"/>
                <a:ea typeface="標楷體"/>
              </a:rPr>
              <a:t>XTC</a:t>
            </a:r>
            <a:r>
              <a:rPr b="0" lang="en-US" sz="1700" spc="-1" strike="noStrike">
                <a:solidFill>
                  <a:srgbClr val="ffffff"/>
                </a:solidFill>
                <a:latin typeface="標楷體"/>
                <a:ea typeface="標楷體"/>
              </a:rPr>
              <a:t>、</a:t>
            </a:r>
            <a:r>
              <a:rPr b="0" lang="en-US" sz="1700" spc="-1" strike="noStrike">
                <a:solidFill>
                  <a:srgbClr val="ffffff"/>
                </a:solidFill>
                <a:latin typeface="標楷體"/>
                <a:ea typeface="標楷體"/>
              </a:rPr>
              <a:t>M</a:t>
            </a:r>
            <a:r>
              <a:rPr b="0" lang="en-US" sz="1700" spc="-1" strike="noStrike">
                <a:solidFill>
                  <a:srgbClr val="ffffff"/>
                </a:solidFill>
                <a:latin typeface="標楷體"/>
                <a:ea typeface="標楷體"/>
              </a:rPr>
              <a:t>、</a:t>
            </a:r>
            <a:r>
              <a:rPr b="0" lang="en-US" sz="1700" spc="-1" strike="noStrike">
                <a:solidFill>
                  <a:srgbClr val="ffffff"/>
                </a:solidFill>
                <a:latin typeface="標楷體"/>
                <a:ea typeface="標楷體"/>
              </a:rPr>
              <a:t>AKA</a:t>
            </a:r>
            <a:r>
              <a:rPr b="0" lang="en-US" sz="1700" spc="-1" strike="noStrike">
                <a:solidFill>
                  <a:srgbClr val="ffffff"/>
                </a:solidFill>
                <a:latin typeface="標楷體"/>
                <a:ea typeface="標楷體"/>
              </a:rPr>
              <a:t>、忘我、亞當、狂喜、搖頭丸、綠蝴蝶；並常以各種不同顏色、圖案之錠劑、膠囊或</a:t>
            </a:r>
            <a:r>
              <a:rPr b="0" lang="en-US" sz="1800" spc="-1" strike="noStrike">
                <a:solidFill>
                  <a:srgbClr val="ffffff"/>
                </a:solidFill>
                <a:latin typeface="標楷體"/>
                <a:ea typeface="標楷體"/>
              </a:rPr>
              <a:t>粉末</a:t>
            </a:r>
            <a:r>
              <a:rPr b="0" lang="en-US" sz="1700" spc="-1" strike="noStrike">
                <a:solidFill>
                  <a:srgbClr val="ffffff"/>
                </a:solidFill>
                <a:latin typeface="標楷體"/>
                <a:ea typeface="標楷體"/>
              </a:rPr>
              <a:t>出現，很難從外觀來辨識，但多以口服方式使用。</a:t>
            </a:r>
            <a:endParaRPr b="0" lang="en-US" sz="1700" spc="-1" strike="noStrike">
              <a:solidFill>
                <a:srgbClr val="ffffff"/>
              </a:solidFill>
              <a:latin typeface="標楷體"/>
              <a:ea typeface="標楷體"/>
            </a:endParaRPr>
          </a:p>
          <a:p>
            <a:pPr marL="344520" indent="-344160">
              <a:lnSpc>
                <a:spcPct val="110000"/>
              </a:lnSpc>
              <a:spcBef>
                <a:spcPts val="1001"/>
              </a:spcBef>
              <a:spcAft>
                <a:spcPts val="601"/>
              </a:spcAft>
              <a:buClr>
                <a:srgbClr val="8ec0c1"/>
              </a:buClr>
              <a:buSzPct val="90000"/>
              <a:buFont typeface="Wingdings" charset="2"/>
              <a:buChar char=""/>
            </a:pPr>
            <a:r>
              <a:rPr b="0" lang="en-US" sz="1700" spc="-1" strike="noStrike">
                <a:solidFill>
                  <a:srgbClr val="ffffff"/>
                </a:solidFill>
                <a:latin typeface="標楷體"/>
                <a:ea typeface="標楷體"/>
              </a:rPr>
              <a:t>右圖通通都是搖頭丸。 </a:t>
            </a:r>
            <a:endParaRPr b="0" lang="en-US" sz="1700" spc="-1" strike="noStrike">
              <a:solidFill>
                <a:srgbClr val="ffffff"/>
              </a:solidFill>
              <a:latin typeface="標楷體"/>
              <a:ea typeface="標楷體"/>
            </a:endParaRPr>
          </a:p>
        </p:txBody>
      </p:sp>
      <p:pic>
        <p:nvPicPr>
          <p:cNvPr id="220" name="圖片 4" descr=""/>
          <p:cNvPicPr/>
          <p:nvPr/>
        </p:nvPicPr>
        <p:blipFill>
          <a:blip r:embed="rId5"/>
          <a:stretch/>
        </p:blipFill>
        <p:spPr>
          <a:xfrm>
            <a:off x="6751800" y="2126160"/>
            <a:ext cx="3994200" cy="2606040"/>
          </a:xfrm>
          <a:prstGeom prst="rect">
            <a:avLst/>
          </a:prstGeom>
          <a:ln>
            <a:solidFill>
              <a:srgbClr val="509091"/>
            </a:solidFill>
          </a:ln>
          <a:effectLst>
            <a:innerShdw blurRad="127000">
              <a:srgbClr val="000000">
                <a:alpha val="90000"/>
              </a:srgbClr>
            </a:innerShdw>
          </a:effectLst>
        </p:spPr>
      </p:pic>
      <p:sp>
        <p:nvSpPr>
          <p:cNvPr id="221" name="CustomShape 7"/>
          <p:cNvSpPr/>
          <p:nvPr/>
        </p:nvSpPr>
        <p:spPr>
          <a:xfrm>
            <a:off x="11387520" y="-2880"/>
            <a:ext cx="27000" cy="6857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1"/>
          <a:stretch>
            <a:fillRect/>
          </a:stretch>
        </a:blipFill>
      </p:bgPr>
    </p:bg>
    <p:spTree>
      <p:nvGrpSpPr>
        <p:cNvPr id="1" name=""/>
        <p:cNvGrpSpPr/>
        <p:nvPr/>
      </p:nvGrpSpPr>
      <p:grpSpPr>
        <a:xfrm>
          <a:off x="0" y="0"/>
          <a:ext cx="0" cy="0"/>
          <a:chOff x="0" y="0"/>
          <a:chExt cx="0" cy="0"/>
        </a:xfrm>
      </p:grpSpPr>
      <p:sp>
        <p:nvSpPr>
          <p:cNvPr id="222" name="CustomShape 1"/>
          <p:cNvSpPr/>
          <p:nvPr/>
        </p:nvSpPr>
        <p:spPr>
          <a:xfrm>
            <a:off x="0" y="0"/>
            <a:ext cx="12189600" cy="6854760"/>
          </a:xfrm>
          <a:prstGeom prst="rect">
            <a:avLst/>
          </a:prstGeom>
          <a:blipFill rotWithShape="0">
            <a:blip r:embed="rId2"/>
            <a:stretch>
              <a:fillRect/>
            </a:stretch>
          </a:blipFill>
          <a:ln>
            <a:noFill/>
          </a:ln>
        </p:spPr>
        <p:style>
          <a:lnRef idx="2">
            <a:schemeClr val="accent1">
              <a:shade val="50000"/>
            </a:schemeClr>
          </a:lnRef>
          <a:fillRef idx="1">
            <a:schemeClr val="accent1"/>
          </a:fillRef>
          <a:effectRef idx="0">
            <a:schemeClr val="accent1"/>
          </a:effectRef>
          <a:fontRef idx="minor"/>
        </p:style>
      </p:sp>
      <p:pic>
        <p:nvPicPr>
          <p:cNvPr id="223" name="Picture 12" descr=""/>
          <p:cNvPicPr/>
          <p:nvPr/>
        </p:nvPicPr>
        <p:blipFill>
          <a:blip r:embed="rId3"/>
          <a:stretch/>
        </p:blipFill>
        <p:spPr>
          <a:xfrm>
            <a:off x="2831760" y="2105280"/>
            <a:ext cx="9360000" cy="4752360"/>
          </a:xfrm>
          <a:prstGeom prst="rect">
            <a:avLst/>
          </a:prstGeom>
          <a:ln>
            <a:noFill/>
          </a:ln>
        </p:spPr>
      </p:pic>
      <p:pic>
        <p:nvPicPr>
          <p:cNvPr id="224" name="Picture 14" descr=""/>
          <p:cNvPicPr/>
          <p:nvPr/>
        </p:nvPicPr>
        <p:blipFill>
          <a:blip r:embed="rId4"/>
          <a:stretch/>
        </p:blipFill>
        <p:spPr>
          <a:xfrm>
            <a:off x="0" y="0"/>
            <a:ext cx="12189600" cy="6857640"/>
          </a:xfrm>
          <a:prstGeom prst="rect">
            <a:avLst/>
          </a:prstGeom>
          <a:ln>
            <a:noFill/>
          </a:ln>
        </p:spPr>
      </p:pic>
      <p:sp>
        <p:nvSpPr>
          <p:cNvPr id="225" name="CustomShape 2"/>
          <p:cNvSpPr/>
          <p:nvPr/>
        </p:nvSpPr>
        <p:spPr>
          <a:xfrm>
            <a:off x="0" y="0"/>
            <a:ext cx="963720" cy="68576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p:style>
      </p:sp>
      <p:sp>
        <p:nvSpPr>
          <p:cNvPr id="226" name="CustomShape 3"/>
          <p:cNvSpPr/>
          <p:nvPr/>
        </p:nvSpPr>
        <p:spPr>
          <a:xfrm>
            <a:off x="961920" y="0"/>
            <a:ext cx="45360" cy="6857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p:style>
      </p:sp>
      <p:sp>
        <p:nvSpPr>
          <p:cNvPr id="227" name="CustomShape 4"/>
          <p:cNvSpPr/>
          <p:nvPr/>
        </p:nvSpPr>
        <p:spPr>
          <a:xfrm>
            <a:off x="1007640" y="0"/>
            <a:ext cx="10377720" cy="685764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p:style>
      </p:sp>
      <p:sp>
        <p:nvSpPr>
          <p:cNvPr id="228" name="TextShape 5"/>
          <p:cNvSpPr txBox="1"/>
          <p:nvPr/>
        </p:nvSpPr>
        <p:spPr>
          <a:xfrm>
            <a:off x="1051200" y="533520"/>
            <a:ext cx="4232520" cy="1351440"/>
          </a:xfrm>
          <a:prstGeom prst="rect">
            <a:avLst/>
          </a:prstGeom>
          <a:noFill/>
          <a:ln>
            <a:noFill/>
          </a:ln>
        </p:spPr>
        <p:txBody>
          <a:bodyPr>
            <a:normAutofit fontScale="97000"/>
          </a:bodyPr>
          <a:p>
            <a:pPr>
              <a:lnSpc>
                <a:spcPct val="90000"/>
              </a:lnSpc>
            </a:pPr>
            <a:r>
              <a:rPr b="0" lang="en-US" sz="3600" spc="-1" strike="noStrike">
                <a:solidFill>
                  <a:srgbClr val="ffffff"/>
                </a:solidFill>
                <a:latin typeface="標楷體"/>
                <a:ea typeface="標楷體"/>
              </a:rPr>
              <a:t>常見二級毒品介紹：</a:t>
            </a:r>
            <a:r>
              <a:rPr b="1" lang="en-US" sz="3600" spc="-1" strike="noStrike">
                <a:solidFill>
                  <a:srgbClr val="ffffff"/>
                </a:solidFill>
                <a:latin typeface="標楷體"/>
                <a:ea typeface="標楷體"/>
              </a:rPr>
              <a:t>GHB</a:t>
            </a:r>
            <a:br/>
            <a:endParaRPr b="0" lang="en-US" sz="3600" spc="-1" strike="noStrike">
              <a:solidFill>
                <a:srgbClr val="ffffff"/>
              </a:solidFill>
              <a:latin typeface="標楷體"/>
              <a:ea typeface="標楷體"/>
            </a:endParaRPr>
          </a:p>
        </p:txBody>
      </p:sp>
      <p:sp>
        <p:nvSpPr>
          <p:cNvPr id="229" name="TextShape 6"/>
          <p:cNvSpPr txBox="1"/>
          <p:nvPr/>
        </p:nvSpPr>
        <p:spPr>
          <a:xfrm>
            <a:off x="1181160" y="1743120"/>
            <a:ext cx="4102200" cy="4306680"/>
          </a:xfrm>
          <a:prstGeom prst="rect">
            <a:avLst/>
          </a:prstGeom>
          <a:noFill/>
          <a:ln>
            <a:noFill/>
          </a:ln>
        </p:spPr>
        <p:txBody>
          <a:bodyPr anchor="ctr">
            <a:noAutofit/>
          </a:bodyPr>
          <a:p>
            <a:pPr marL="344520" indent="-344160">
              <a:lnSpc>
                <a:spcPct val="110000"/>
              </a:lnSpc>
              <a:spcBef>
                <a:spcPts val="1001"/>
              </a:spcBef>
              <a:spcAft>
                <a:spcPts val="601"/>
              </a:spcAft>
              <a:buClr>
                <a:srgbClr val="8ec0c1"/>
              </a:buClr>
              <a:buSzPct val="90000"/>
              <a:buFont typeface="Wingdings" charset="2"/>
              <a:buChar char=""/>
            </a:pPr>
            <a:r>
              <a:rPr b="0" lang="en-US" sz="1600" spc="-1" strike="noStrike">
                <a:solidFill>
                  <a:srgbClr val="ffffff"/>
                </a:solidFill>
                <a:latin typeface="標楷體"/>
                <a:ea typeface="標楷體"/>
              </a:rPr>
              <a:t>俗名：液態搖頭丸、</a:t>
            </a:r>
            <a:r>
              <a:rPr b="0" lang="en-US" sz="1600" spc="-1" strike="noStrike">
                <a:solidFill>
                  <a:srgbClr val="ffffff"/>
                </a:solidFill>
                <a:latin typeface="標楷體"/>
                <a:ea typeface="標楷體"/>
              </a:rPr>
              <a:t>Liquid Ecstasy</a:t>
            </a:r>
            <a:r>
              <a:rPr b="0" lang="en-US" sz="1600" spc="-1" strike="noStrike">
                <a:solidFill>
                  <a:srgbClr val="ffffff"/>
                </a:solidFill>
                <a:latin typeface="標楷體"/>
                <a:ea typeface="標楷體"/>
              </a:rPr>
              <a:t>、</a:t>
            </a:r>
            <a:r>
              <a:rPr b="0" lang="en-US" sz="1600" spc="-1" strike="noStrike">
                <a:solidFill>
                  <a:srgbClr val="ffffff"/>
                </a:solidFill>
                <a:latin typeface="標楷體"/>
                <a:ea typeface="標楷體"/>
              </a:rPr>
              <a:t>Georgia Home Boy</a:t>
            </a:r>
            <a:r>
              <a:rPr b="0" lang="en-US" sz="1600" spc="-1" strike="noStrike">
                <a:solidFill>
                  <a:srgbClr val="ffffff"/>
                </a:solidFill>
                <a:latin typeface="標楷體"/>
                <a:ea typeface="標楷體"/>
              </a:rPr>
              <a:t>、</a:t>
            </a:r>
            <a:r>
              <a:rPr b="0" lang="en-US" sz="1600" spc="-1" strike="noStrike">
                <a:solidFill>
                  <a:srgbClr val="ffffff"/>
                </a:solidFill>
                <a:latin typeface="標楷體"/>
                <a:ea typeface="標楷體"/>
              </a:rPr>
              <a:t>G</a:t>
            </a:r>
            <a:r>
              <a:rPr b="0" lang="en-US" sz="1600" spc="-1" strike="noStrike">
                <a:solidFill>
                  <a:srgbClr val="ffffff"/>
                </a:solidFill>
                <a:latin typeface="標楷體"/>
                <a:ea typeface="標楷體"/>
              </a:rPr>
              <a:t>水</a:t>
            </a:r>
            <a:endParaRPr b="0" lang="en-US" sz="1600" spc="-1" strike="noStrike">
              <a:solidFill>
                <a:srgbClr val="ffffff"/>
              </a:solidFill>
              <a:latin typeface="標楷體"/>
              <a:ea typeface="標楷體"/>
            </a:endParaRPr>
          </a:p>
          <a:p>
            <a:pPr marL="344520" indent="-344160">
              <a:lnSpc>
                <a:spcPct val="110000"/>
              </a:lnSpc>
              <a:spcBef>
                <a:spcPts val="1001"/>
              </a:spcBef>
              <a:spcAft>
                <a:spcPts val="601"/>
              </a:spcAft>
              <a:buClr>
                <a:srgbClr val="8ec0c1"/>
              </a:buClr>
              <a:buSzPct val="90000"/>
              <a:buFont typeface="Wingdings" charset="2"/>
              <a:buChar char=""/>
            </a:pPr>
            <a:r>
              <a:rPr b="0" lang="en-US" sz="1600" spc="-1" strike="noStrike">
                <a:solidFill>
                  <a:srgbClr val="ffffff"/>
                </a:solidFill>
                <a:latin typeface="標楷體"/>
                <a:ea typeface="標楷體"/>
              </a:rPr>
              <a:t>其實未必是液體，也有白色粉末、藥片和膠囊等劑型。</a:t>
            </a:r>
            <a:endParaRPr b="0" lang="en-US" sz="1600" spc="-1" strike="noStrike">
              <a:solidFill>
                <a:srgbClr val="ffffff"/>
              </a:solidFill>
              <a:latin typeface="標楷體"/>
              <a:ea typeface="標楷體"/>
            </a:endParaRPr>
          </a:p>
          <a:p>
            <a:pPr marL="344520" indent="-344160">
              <a:lnSpc>
                <a:spcPct val="110000"/>
              </a:lnSpc>
              <a:spcBef>
                <a:spcPts val="1001"/>
              </a:spcBef>
              <a:spcAft>
                <a:spcPts val="601"/>
              </a:spcAft>
              <a:buClr>
                <a:srgbClr val="8ec0c1"/>
              </a:buClr>
              <a:buSzPct val="90000"/>
              <a:buFont typeface="Wingdings" charset="2"/>
              <a:buChar char=""/>
            </a:pPr>
            <a:r>
              <a:rPr b="0" lang="en-US" sz="1600" spc="-1" strike="noStrike">
                <a:solidFill>
                  <a:srgbClr val="ffffff"/>
                </a:solidFill>
                <a:latin typeface="標楷體"/>
                <a:ea typeface="標楷體"/>
              </a:rPr>
              <a:t>服用後約</a:t>
            </a:r>
            <a:r>
              <a:rPr b="0" lang="en-US" sz="1600" spc="-1" strike="noStrike">
                <a:solidFill>
                  <a:srgbClr val="ffffff"/>
                </a:solidFill>
                <a:latin typeface="標楷體"/>
                <a:ea typeface="標楷體"/>
              </a:rPr>
              <a:t>15 </a:t>
            </a:r>
            <a:r>
              <a:rPr b="0" lang="en-US" sz="1600" spc="-1" strike="noStrike">
                <a:solidFill>
                  <a:srgbClr val="ffffff"/>
                </a:solidFill>
                <a:latin typeface="標楷體"/>
                <a:ea typeface="標楷體"/>
              </a:rPr>
              <a:t>分鐘產生之不良反應，會產生昏睡、暈眩、噁心、暫時記憶性喪失、視幻覺、心搏減慢、痙攣、呼吸抑制、昏迷等。施用大劑量產生之中毒症狀包括心搏徐緩、痙攣性肌肉收縮、胡言亂語、妄想、知覺喪失、嘔吐、腹痛、高鈣症、代謝性鹼中毒、肝衰竭、震顫、痙攣、昏迷、嚴重呼吸抑制、暴力或自殘行為、輕躁症、尿失禁等不良反應。</a:t>
            </a:r>
            <a:endParaRPr b="0" lang="en-US" sz="1600" spc="-1" strike="noStrike">
              <a:solidFill>
                <a:srgbClr val="ffffff"/>
              </a:solidFill>
              <a:latin typeface="標楷體"/>
              <a:ea typeface="標楷體"/>
            </a:endParaRPr>
          </a:p>
          <a:p>
            <a:pPr marL="344520" indent="-344160">
              <a:lnSpc>
                <a:spcPct val="110000"/>
              </a:lnSpc>
              <a:spcBef>
                <a:spcPts val="1001"/>
              </a:spcBef>
              <a:spcAft>
                <a:spcPts val="601"/>
              </a:spcAft>
              <a:buClr>
                <a:srgbClr val="8ec0c1"/>
              </a:buClr>
              <a:buSzPct val="90000"/>
              <a:buFont typeface="Wingdings" charset="2"/>
              <a:buChar char=""/>
            </a:pPr>
            <a:r>
              <a:rPr b="0" lang="en-US" sz="1600" spc="-1" strike="noStrike">
                <a:solidFill>
                  <a:srgbClr val="ffffff"/>
                </a:solidFill>
                <a:latin typeface="標楷體"/>
                <a:ea typeface="標楷體"/>
              </a:rPr>
              <a:t>無臭無味，常被加入飲料中做不法用途。</a:t>
            </a:r>
            <a:endParaRPr b="0" lang="en-US" sz="1600" spc="-1" strike="noStrike">
              <a:solidFill>
                <a:srgbClr val="ffffff"/>
              </a:solidFill>
              <a:latin typeface="標楷體"/>
              <a:ea typeface="標楷體"/>
            </a:endParaRPr>
          </a:p>
        </p:txBody>
      </p:sp>
      <p:pic>
        <p:nvPicPr>
          <p:cNvPr id="230" name="圖片 5" descr=""/>
          <p:cNvPicPr/>
          <p:nvPr/>
        </p:nvPicPr>
        <p:blipFill>
          <a:blip r:embed="rId5"/>
          <a:srcRect l="13298" t="0" r="41976" b="0"/>
          <a:stretch/>
        </p:blipFill>
        <p:spPr>
          <a:xfrm>
            <a:off x="6096600" y="360"/>
            <a:ext cx="5288040" cy="6857640"/>
          </a:xfrm>
          <a:prstGeom prst="rect">
            <a:avLst/>
          </a:prstGeom>
          <a:ln w="12600">
            <a:solidFill>
              <a:schemeClr val="tx1"/>
            </a:solidFill>
            <a:round/>
          </a:ln>
        </p:spPr>
      </p:pic>
      <p:sp>
        <p:nvSpPr>
          <p:cNvPr id="231" name="CustomShape 7"/>
          <p:cNvSpPr/>
          <p:nvPr/>
        </p:nvSpPr>
        <p:spPr>
          <a:xfrm>
            <a:off x="11382480" y="0"/>
            <a:ext cx="27000" cy="68576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p:style>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117</TotalTime>
  <Application>LibreOffice/6.2.5.2$Windows_X86_64 LibreOffice_project/1ec314fa52f458adc18c4f025c545a4e8b22c159</Application>
  <Words>1424</Words>
  <Paragraphs>56</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2019-08-30T03:37:24Z</dcterms:created>
  <dc:creator>花蓮縣政府政風處</dc:creator>
  <dc:description/>
  <dc:language>zh-TW</dc:language>
  <cp:lastModifiedBy/>
  <dcterms:modified xsi:type="dcterms:W3CDTF">2019-08-30T15:37:05Z</dcterms:modified>
  <cp:revision>12</cp:revision>
  <dc:subject/>
  <dc:title>機關安全維護宣導</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0</vt:i4>
  </property>
  <property fmtid="{D5CDD505-2E9C-101B-9397-08002B2CF9AE}" pid="8" name="PresentationFormat">
    <vt:lpwstr>寬螢幕</vt:lpwstr>
  </property>
  <property fmtid="{D5CDD505-2E9C-101B-9397-08002B2CF9AE}" pid="9" name="ScaleCrop">
    <vt:bool>0</vt:bool>
  </property>
  <property fmtid="{D5CDD505-2E9C-101B-9397-08002B2CF9AE}" pid="10" name="ShareDoc">
    <vt:bool>0</vt:bool>
  </property>
  <property fmtid="{D5CDD505-2E9C-101B-9397-08002B2CF9AE}" pid="11" name="Slides">
    <vt:i4>14</vt:i4>
  </property>
</Properties>
</file>