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70" r:id="rId6"/>
    <p:sldId id="261" r:id="rId7"/>
    <p:sldId id="262" r:id="rId8"/>
    <p:sldId id="271" r:id="rId9"/>
    <p:sldId id="263" r:id="rId10"/>
    <p:sldId id="264" r:id="rId11"/>
    <p:sldId id="266" r:id="rId12"/>
    <p:sldId id="272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F102E-87A9-4DF4-A9BC-D92D5B811CD3}" type="datetimeFigureOut">
              <a:rPr lang="zh-TW" altLang="en-US" smtClean="0"/>
              <a:t>2019/6/25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5E088-2491-4AC1-A04E-20437550FB4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4BC52-3DF8-4A2F-9267-A30B6D941EB0}" type="datetimeFigureOut">
              <a:rPr lang="zh-TW" altLang="en-US" smtClean="0"/>
              <a:pPr/>
              <a:t>2019/6/25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97FEB-95F9-4554-8FBE-C1CC4E04E5A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ws.tw/2017/12/17/bitcoin-was-stolen-by-north-korea-hacker/" TargetMode="External"/><Relationship Id="rId7" Type="http://schemas.openxmlformats.org/officeDocument/2006/relationships/hyperlink" Target="https://www.chinatimes.com/newspapers/20180627000350-260205?chdtv" TargetMode="External"/><Relationship Id="rId2" Type="http://schemas.openxmlformats.org/officeDocument/2006/relationships/hyperlink" Target="https://finance.technews.tw/2017/05/17/there-is-a-money-laundering-mechanis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locktempo.com/thailand-approved-cryptocurrencies/" TargetMode="External"/><Relationship Id="rId5" Type="http://schemas.openxmlformats.org/officeDocument/2006/relationships/hyperlink" Target="https://www.blocktempo.com/twitter-ceo-jack-dorsey-bitcoin-single-currency/" TargetMode="External"/><Relationship Id="rId4" Type="http://schemas.openxmlformats.org/officeDocument/2006/relationships/hyperlink" Target="https://www.blocktempo.com/square-yahoo-finance-best-company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公務機密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維護宣導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-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我國因應措施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目前共識是將比特幣納入洗錢法制法之一環，目前修法中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我國目前傾向界定比特幣等加密貨幣係「商品」，而非「貨幣」。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但縱使納入規範，亦難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管理國外交易所及網站，交易者想要匿名仍然是可行的。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結語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比特幣等虛擬貨幣的出現挑戰了「貨幣由國家發行」這一個常識，對全球金融秩序產生了重大衝擊。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由於有太多不確定性，享受便利的同時也需要小心謹慎了解並面對風險。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花蓮縣政府關心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您。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資料來源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清流雙月刊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2018</a:t>
            </a:r>
            <a:r>
              <a:rPr lang="zh-TW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年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11</a:t>
            </a:r>
            <a:r>
              <a:rPr lang="zh-TW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月號「比特幣：犯罪利器或交易神器？」</a:t>
            </a:r>
          </a:p>
          <a:p>
            <a:r>
              <a:rPr lang="en-US" altLang="zh-TW" u="sng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  <a:hlinkClick r:id="rId2"/>
              </a:rPr>
              <a:t>https://finance.technews.tw/2017/05/17/there-is-a-money-laundering-mechanism/</a:t>
            </a:r>
            <a:endParaRPr lang="zh-TW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en-US" altLang="zh-TW" u="sng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  <a:hlinkClick r:id="rId3"/>
              </a:rPr>
              <a:t>http://technews.tw/2017/12/17/bitcoin-was-stolen-by-north-korea-hacker/</a:t>
            </a:r>
            <a:r>
              <a:rPr lang="en-US" altLang="zh-TW" u="sng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  <a:hlinkClick r:id="rId4"/>
              </a:rPr>
              <a:t>https://www.blocktempo.com/square-yahoo-finance-best-company/</a:t>
            </a:r>
            <a:endParaRPr lang="zh-TW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en-US" altLang="zh-TW" u="sng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  <a:hlinkClick r:id="rId5"/>
              </a:rPr>
              <a:t>https://www.blocktempo.com/twitter-ceo-jack-dorsey-bitcoin-single-currency/</a:t>
            </a:r>
            <a:endParaRPr lang="zh-TW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en-US" altLang="zh-TW" u="sng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  <a:hlinkClick r:id="rId6"/>
              </a:rPr>
              <a:t>https://www.blocktempo.com/thailand-approved-cryptocurrencies/</a:t>
            </a:r>
            <a:endParaRPr lang="zh-TW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en-US" altLang="zh-TW" u="sng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  <a:hlinkClick r:id="rId6"/>
              </a:rPr>
              <a:t>https://www.blocktempo.com/thailand-approved-cryptocurrencies/</a:t>
            </a:r>
            <a:endParaRPr lang="zh-TW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en-US" altLang="zh-TW" u="sng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  <a:hlinkClick r:id="rId7"/>
              </a:rPr>
              <a:t>https://www.chinatimes.com/newspapers/20180627000350-260205?chdtv</a:t>
            </a:r>
            <a:endParaRPr lang="zh-TW" altLang="en-US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比特幣簡介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比特幣（英語：</a:t>
            </a:r>
            <a:r>
              <a:rPr lang="en-US" altLang="zh-TW" dirty="0" err="1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Bitcoin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，縮寫：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BTC 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或 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XBT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）是一種以區塊鏈作為底層技術的加密貨幣，由中本聰於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2008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年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10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月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31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日發表論文，並於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2009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年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1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月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3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日正式誕生。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在某些國家則將比特幣視為虛擬商品，並非貨幣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包含我國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)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。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比特幣原理運作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一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)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中本聰把通過消耗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CPU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的電力和時間來產生比特幣，比喻成金礦消耗資源將黃金注入經濟，礦工誠實的協助確認、清算交易後，當確認到一定數量的交 易後（目前一區塊大小是 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1MB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），並第一個猜出中本聰所設計的「密碼」的礦工，即可成功打包「區塊」此一過程稱為挖礦 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只要能連上網路，和有適當的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CPU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、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GPU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及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ASIC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，任何人都能挖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)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比特幣原理運作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二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)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將該區塊掛上區塊鏈上，並獲得比特幣發行的獎賞和交易手續費。易言之，礦工負責「記帳」，確認、驗證、清算每筆交易後，將正確無誤的交易記載於帳本的某一頁上，驗證一定數量的交易並猜出該頁的密碼後，即可將該頁帳掛在網路公開的大帳本上，而帳本中的「一頁」就是「區塊」，全網大帳本就是「區塊鏈」。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比特幣特性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由於比特幣去中心化及匿名等特色，致比特幣成為犯罪者的的交易媒介。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網際網路上的黑網、暗網充斥著兒童色情、槍枝暴力、毒品甚至器官買賣，都經常以等值的比特幣支付。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比特幣洗錢手段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為了避免犯罪行為相關的比特幣被追蹤流向，使用者也研究出了比特幣的洗錢手段：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pPr lvl="1"/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Mixers: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找匿名的比特幣使用者，利用暗網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如洋蔥瀏覽器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Tor Browser)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進行交易並產生乾淨的比特幣。</a:t>
            </a:r>
            <a:endParaRPr lang="en-US" altLang="zh-TW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pPr lvl="1"/>
            <a:r>
              <a:rPr lang="en-US" altLang="zh-TW" dirty="0" err="1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ShapeShift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: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先將比特幣交換為另外一種更隱蔽的虛擬貨幣，然後再換回來，使比特幣流向變得難以追蹤。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比特幣的風險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一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)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根據美國聯邦調查局（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FBI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）報告指出，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2017 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年網路犯罪中，加密貨幣犯罪所得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已高達 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5,830 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萬美元。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網路上只要輸入關鍵字，可以輕鬆搜尋到提供加密貨幣洗錢服務的公司。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除洗錢外，相較傳統貨幣有被駭客入侵風險，如北韓疑似駭入南韓貨幣交易所，以竊取虛擬貨幣。</a:t>
            </a:r>
            <a:endParaRPr lang="en-US" altLang="zh-TW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比特幣的風險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二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)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公務信箱常見的風險是駭客將電腦資料加密後，再要求以比特幣付款解鎖。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pPr lvl="1"/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較舊的勒索</a:t>
            </a:r>
            <a:r>
              <a:rPr lang="zh-TW" altLang="en-US" dirty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病毒還有解密軟體可以試試看解不解的開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，新版基本只能乖乖付錢或放棄資料。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pPr lvl="1"/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由</a:t>
            </a:r>
            <a:r>
              <a:rPr lang="zh-TW" altLang="en-US" dirty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於一般犯罪者在境外，且比特幣難以追蹤流向，通常報警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也難以期待能將犯罪者繩之以法。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pPr lvl="1"/>
            <a:r>
              <a:rPr lang="zh-TW" altLang="en-US" dirty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點開電子郵件時請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小心。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另有挖礦惡意程式，植入他人的電腦來替自己挖礦以省成本。</a:t>
            </a:r>
            <a:endParaRPr lang="en-US" altLang="zh-TW" dirty="0" smtClean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比特幣正面迴響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Twitter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創始人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Jack Dorsey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和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Jim </a:t>
            </a:r>
            <a:r>
              <a:rPr lang="en-US" altLang="zh-TW" dirty="0" err="1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McKelvey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共同創辦的金融服務和行動支付公司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Square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，支援比特幣支付，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 Jack Dorsey 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甚至曾說「我認為世界最終將擁有一種貨幣，互聯網將擁有單一貨幣。而我個人認為那個貨幣會是比特幣。」</a:t>
            </a:r>
            <a:endParaRPr lang="en-US" altLang="zh-TW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  <a:p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泰國 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SEC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泰國證券及交易委員會允許包括比特幣等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7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種加密貨幣發行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今年刪除其中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3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種，剩下包括比特幣在內共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4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種貨幣</a:t>
            </a:r>
            <a:r>
              <a:rPr lang="en-US" altLang="zh-TW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)</a:t>
            </a:r>
            <a:r>
              <a:rPr lang="zh-TW" altLang="en-US" dirty="0" smtClean="0">
                <a:solidFill>
                  <a:schemeClr val="bg1"/>
                </a:solidFill>
                <a:latin typeface="王漢宗粗鋼體一標準" pitchFamily="18" charset="-120"/>
                <a:ea typeface="王漢宗粗鋼體一標準" pitchFamily="18" charset="-120"/>
              </a:rPr>
              <a:t>。</a:t>
            </a:r>
            <a:endParaRPr lang="zh-TW" altLang="en-US" dirty="0">
              <a:solidFill>
                <a:schemeClr val="bg1"/>
              </a:solidFill>
              <a:latin typeface="王漢宗粗鋼體一標準" pitchFamily="18" charset="-120"/>
              <a:ea typeface="王漢宗粗鋼體一標準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928</Words>
  <Application>Microsoft Office PowerPoint</Application>
  <PresentationFormat>如螢幕大小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公務機密維護宣導-比特幣</vt:lpstr>
      <vt:lpstr>比特幣簡介</vt:lpstr>
      <vt:lpstr>比特幣原理運作(一)</vt:lpstr>
      <vt:lpstr>比特幣原理運作(二)</vt:lpstr>
      <vt:lpstr>比特幣特性</vt:lpstr>
      <vt:lpstr>比特幣洗錢手段</vt:lpstr>
      <vt:lpstr>比特幣的風險(一)</vt:lpstr>
      <vt:lpstr>比特幣的風險(二)</vt:lpstr>
      <vt:lpstr>比特幣正面迴響</vt:lpstr>
      <vt:lpstr>我國因應措施</vt:lpstr>
      <vt:lpstr>結語</vt:lpstr>
      <vt:lpstr>資料來源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sp1699</dc:creator>
  <cp:lastModifiedBy>sp1699</cp:lastModifiedBy>
  <cp:revision>29</cp:revision>
  <dcterms:created xsi:type="dcterms:W3CDTF">2019-04-29T01:48:11Z</dcterms:created>
  <dcterms:modified xsi:type="dcterms:W3CDTF">2019-06-25T03:10:41Z</dcterms:modified>
</cp:coreProperties>
</file>